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85"/>
  </p:notesMasterIdLst>
  <p:sldIdLst>
    <p:sldId id="256" r:id="rId3"/>
    <p:sldId id="304" r:id="rId4"/>
    <p:sldId id="258" r:id="rId5"/>
    <p:sldId id="353" r:id="rId6"/>
    <p:sldId id="415" r:id="rId7"/>
    <p:sldId id="354" r:id="rId8"/>
    <p:sldId id="409" r:id="rId9"/>
    <p:sldId id="414" r:id="rId10"/>
    <p:sldId id="416" r:id="rId11"/>
    <p:sldId id="259" r:id="rId12"/>
    <p:sldId id="260" r:id="rId13"/>
    <p:sldId id="261" r:id="rId14"/>
    <p:sldId id="262" r:id="rId15"/>
    <p:sldId id="263" r:id="rId16"/>
    <p:sldId id="971" r:id="rId17"/>
    <p:sldId id="265" r:id="rId18"/>
    <p:sldId id="970" r:id="rId19"/>
    <p:sldId id="994" r:id="rId20"/>
    <p:sldId id="608" r:id="rId21"/>
    <p:sldId id="266" r:id="rId22"/>
    <p:sldId id="264" r:id="rId23"/>
    <p:sldId id="267" r:id="rId24"/>
    <p:sldId id="268" r:id="rId25"/>
    <p:sldId id="973" r:id="rId26"/>
    <p:sldId id="972" r:id="rId27"/>
    <p:sldId id="269" r:id="rId28"/>
    <p:sldId id="974" r:id="rId29"/>
    <p:sldId id="975" r:id="rId30"/>
    <p:sldId id="270" r:id="rId31"/>
    <p:sldId id="271" r:id="rId32"/>
    <p:sldId id="976" r:id="rId33"/>
    <p:sldId id="977" r:id="rId34"/>
    <p:sldId id="272" r:id="rId35"/>
    <p:sldId id="273" r:id="rId36"/>
    <p:sldId id="978" r:id="rId37"/>
    <p:sldId id="979" r:id="rId38"/>
    <p:sldId id="274" r:id="rId39"/>
    <p:sldId id="980" r:id="rId40"/>
    <p:sldId id="981" r:id="rId41"/>
    <p:sldId id="275" r:id="rId42"/>
    <p:sldId id="276" r:id="rId43"/>
    <p:sldId id="277" r:id="rId44"/>
    <p:sldId id="982" r:id="rId45"/>
    <p:sldId id="991" r:id="rId46"/>
    <p:sldId id="278" r:id="rId47"/>
    <p:sldId id="279" r:id="rId48"/>
    <p:sldId id="280" r:id="rId49"/>
    <p:sldId id="984" r:id="rId50"/>
    <p:sldId id="983" r:id="rId51"/>
    <p:sldId id="992" r:id="rId52"/>
    <p:sldId id="286" r:id="rId53"/>
    <p:sldId id="287" r:id="rId54"/>
    <p:sldId id="987" r:id="rId55"/>
    <p:sldId id="985" r:id="rId56"/>
    <p:sldId id="402" r:id="rId57"/>
    <p:sldId id="986" r:id="rId58"/>
    <p:sldId id="501" r:id="rId59"/>
    <p:sldId id="285" r:id="rId60"/>
    <p:sldId id="576" r:id="rId61"/>
    <p:sldId id="577" r:id="rId62"/>
    <p:sldId id="575" r:id="rId63"/>
    <p:sldId id="578" r:id="rId64"/>
    <p:sldId id="988" r:id="rId65"/>
    <p:sldId id="990" r:id="rId66"/>
    <p:sldId id="989" r:id="rId67"/>
    <p:sldId id="282" r:id="rId68"/>
    <p:sldId id="283" r:id="rId69"/>
    <p:sldId id="284" r:id="rId70"/>
    <p:sldId id="296" r:id="rId71"/>
    <p:sldId id="297" r:id="rId72"/>
    <p:sldId id="288" r:id="rId73"/>
    <p:sldId id="290" r:id="rId74"/>
    <p:sldId id="289" r:id="rId75"/>
    <p:sldId id="291" r:id="rId76"/>
    <p:sldId id="292" r:id="rId77"/>
    <p:sldId id="293" r:id="rId78"/>
    <p:sldId id="294" r:id="rId79"/>
    <p:sldId id="295" r:id="rId80"/>
    <p:sldId id="299" r:id="rId81"/>
    <p:sldId id="301" r:id="rId82"/>
    <p:sldId id="298" r:id="rId83"/>
    <p:sldId id="300" r:id="rId84"/>
  </p:sldIdLst>
  <p:sldSz cx="12192000" cy="6858000"/>
  <p:notesSz cx="6858000" cy="9144000"/>
  <p:embeddedFontLst>
    <p:embeddedFont>
      <p:font typeface="Century Gothic" panose="020B0502020202020204" pitchFamily="34" charset="0"/>
      <p:regular r:id="rId86"/>
      <p:bold r:id="rId87"/>
      <p:italic r:id="rId88"/>
      <p:boldItalic r:id="rId89"/>
    </p:embeddedFont>
    <p:embeddedFont>
      <p:font typeface="Gill Sans" panose="020B0604020202020204" charset="0"/>
      <p:regular r:id="rId90"/>
      <p:bold r:id="rId91"/>
    </p:embeddedFont>
    <p:embeddedFont>
      <p:font typeface="Arial Narrow" panose="020B0606020202030204" pitchFamily="34" charset="0"/>
      <p:regular r:id="rId92"/>
      <p:bold r:id="rId93"/>
      <p:italic r:id="rId94"/>
      <p:boldItalic r:id="rId95"/>
    </p:embeddedFont>
    <p:embeddedFont>
      <p:font typeface="Cambria" panose="02040503050406030204" pitchFamily="18" charset="0"/>
      <p:regular r:id="rId96"/>
      <p:bold r:id="rId97"/>
      <p:italic r:id="rId98"/>
      <p:boldItalic r:id="rId99"/>
    </p:embeddedFont>
    <p:embeddedFont>
      <p:font typeface="Wingdings 3" panose="05040102010807070707" pitchFamily="18" charset="2"/>
      <p:regular r:id="rId100"/>
    </p:embeddedFont>
    <p:embeddedFont>
      <p:font typeface="Calibri" panose="020F0502020204030204" pitchFamily="34" charset="0"/>
      <p:regular r:id="rId101"/>
      <p:bold r:id="rId102"/>
      <p:italic r:id="rId103"/>
      <p:boldItalic r:id="rId10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5" roundtripDataSignature="AMtx7mgJTNAKJU1wC+/PAzI2QlDREvZN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5" autoAdjust="0"/>
    <p:restoredTop sz="94684"/>
  </p:normalViewPr>
  <p:slideViewPr>
    <p:cSldViewPr snapToGrid="0">
      <p:cViewPr varScale="1">
        <p:scale>
          <a:sx n="76" d="100"/>
          <a:sy n="76" d="100"/>
        </p:scale>
        <p:origin x="12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font" Target="fonts/font4.fntdata"/><Relationship Id="rId16" Type="http://schemas.openxmlformats.org/officeDocument/2006/relationships/slide" Target="slides/slide14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font" Target="fonts/font17.fntdata"/><Relationship Id="rId5" Type="http://schemas.openxmlformats.org/officeDocument/2006/relationships/slide" Target="slides/slide3.xml"/><Relationship Id="rId90" Type="http://schemas.openxmlformats.org/officeDocument/2006/relationships/font" Target="fonts/font5.fntdata"/><Relationship Id="rId95" Type="http://schemas.openxmlformats.org/officeDocument/2006/relationships/font" Target="fonts/font10.fntdata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font" Target="fonts/font18.fntdata"/><Relationship Id="rId108" Type="http://schemas.openxmlformats.org/officeDocument/2006/relationships/theme" Target="theme/theme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font" Target="fonts/font6.fntdata"/><Relationship Id="rId9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font" Target="fonts/font1.fntdata"/><Relationship Id="rId94" Type="http://schemas.openxmlformats.org/officeDocument/2006/relationships/font" Target="fonts/font9.fntdata"/><Relationship Id="rId99" Type="http://schemas.openxmlformats.org/officeDocument/2006/relationships/font" Target="fonts/font14.fntdata"/><Relationship Id="rId10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font" Target="fonts/font12.fntdata"/><Relationship Id="rId104" Type="http://schemas.openxmlformats.org/officeDocument/2006/relationships/font" Target="fonts/font19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font" Target="fonts/font2.fntdata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font" Target="fonts/font15.fntdata"/><Relationship Id="rId105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font" Target="fonts/font8.fntdata"/><Relationship Id="rId98" Type="http://schemas.openxmlformats.org/officeDocument/2006/relationships/font" Target="fonts/font13.fntdata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font" Target="fonts/font3.fntdata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7AA7D-8217-8543-B2DE-8876A11EB360}" type="doc">
      <dgm:prSet loTypeId="urn:microsoft.com/office/officeart/2005/8/layout/arrow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56306BF-910A-6C41-A4B8-7927683642ED}">
      <dgm:prSet phldrT="[Testo]"/>
      <dgm:spPr/>
      <dgm:t>
        <a:bodyPr/>
        <a:lstStyle/>
        <a:p>
          <a:r>
            <a:rPr lang="it-IT" dirty="0"/>
            <a:t>STATO DI ATTIVAZIONE </a:t>
          </a:r>
          <a:r>
            <a:rPr lang="it-IT" dirty="0">
              <a:highlight>
                <a:srgbClr val="0000FF"/>
              </a:highlight>
            </a:rPr>
            <a:t>(=REAZIONE NORMALE) </a:t>
          </a:r>
          <a:r>
            <a:rPr lang="it-IT" dirty="0"/>
            <a:t>PRECEDENTE ALLA CONNOTAZIONE SOGGETTIVA POSITIVA O NEGATIVA DELLO STIMOLO CHE LA PROCURA</a:t>
          </a:r>
        </a:p>
      </dgm:t>
    </dgm:pt>
    <dgm:pt modelId="{01509580-2C2C-1B44-8211-24F2278536B7}" type="parTrans" cxnId="{963EF984-D546-624F-B66D-18EFF57D9E30}">
      <dgm:prSet/>
      <dgm:spPr/>
      <dgm:t>
        <a:bodyPr/>
        <a:lstStyle/>
        <a:p>
          <a:endParaRPr lang="it-IT"/>
        </a:p>
      </dgm:t>
    </dgm:pt>
    <dgm:pt modelId="{00457D2B-FCE7-C643-88D4-E33D8B7663F3}" type="sibTrans" cxnId="{963EF984-D546-624F-B66D-18EFF57D9E30}">
      <dgm:prSet/>
      <dgm:spPr/>
      <dgm:t>
        <a:bodyPr/>
        <a:lstStyle/>
        <a:p>
          <a:endParaRPr lang="it-IT"/>
        </a:p>
      </dgm:t>
    </dgm:pt>
    <dgm:pt modelId="{95F3F9C6-8622-B447-984C-753F74A9157E}">
      <dgm:prSet phldrT="[Testo]" custT="1"/>
      <dgm:spPr/>
      <dgm:t>
        <a:bodyPr/>
        <a:lstStyle/>
        <a:p>
          <a:r>
            <a:rPr lang="it-IT" sz="1700" dirty="0"/>
            <a:t>STATO DI ATTIVAZIONE </a:t>
          </a:r>
          <a:r>
            <a:rPr lang="it-IT" sz="1700" dirty="0">
              <a:highlight>
                <a:srgbClr val="0000FF"/>
              </a:highlight>
            </a:rPr>
            <a:t>(=REAZIONE NORMALE) </a:t>
          </a:r>
          <a:r>
            <a:rPr lang="it-IT" sz="1700" dirty="0"/>
            <a:t>CONNOTATA SOGGETTIVAMENTE COME NEGATIVA </a:t>
          </a:r>
          <a:r>
            <a:rPr lang="it-IT" sz="1700" dirty="0">
              <a:highlight>
                <a:srgbClr val="0000FF"/>
              </a:highlight>
            </a:rPr>
            <a:t>(= SINTOMO) </a:t>
          </a:r>
          <a:r>
            <a:rPr lang="it-IT" sz="1700" dirty="0"/>
            <a:t>INDIPENDEMENTE DALLA CONNOTAZIONE POSITIVA O NEGATIVA DELLO STIMOLO CHE LA PRODUCE</a:t>
          </a:r>
        </a:p>
      </dgm:t>
    </dgm:pt>
    <dgm:pt modelId="{4F2A527C-C135-834C-8911-BC4B8E958FED}" type="parTrans" cxnId="{35A32A2E-5402-4A4A-81AB-8C2DAC7CE52F}">
      <dgm:prSet/>
      <dgm:spPr/>
      <dgm:t>
        <a:bodyPr/>
        <a:lstStyle/>
        <a:p>
          <a:endParaRPr lang="it-IT"/>
        </a:p>
      </dgm:t>
    </dgm:pt>
    <dgm:pt modelId="{9B6B2210-6B76-E448-829A-72888EEB574C}" type="sibTrans" cxnId="{35A32A2E-5402-4A4A-81AB-8C2DAC7CE52F}">
      <dgm:prSet/>
      <dgm:spPr/>
      <dgm:t>
        <a:bodyPr/>
        <a:lstStyle/>
        <a:p>
          <a:endParaRPr lang="it-IT"/>
        </a:p>
      </dgm:t>
    </dgm:pt>
    <dgm:pt modelId="{4C9B5C3F-A1EC-F342-AAB3-299AE72863B0}" type="pres">
      <dgm:prSet presAssocID="{AA17AA7D-8217-8543-B2DE-8876A11EB36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597343D-9D89-D04D-B894-BFA1A804E0AA}" type="pres">
      <dgm:prSet presAssocID="{A56306BF-910A-6C41-A4B8-7927683642ED}" presName="arrow" presStyleLbl="node1" presStyleIdx="0" presStyleCnt="2" custScaleX="1274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A25D13-8405-B141-BB25-9AC22616B3A9}" type="pres">
      <dgm:prSet presAssocID="{95F3F9C6-8622-B447-984C-753F74A9157E}" presName="arrow" presStyleLbl="node1" presStyleIdx="1" presStyleCnt="2" custScaleX="12934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61B02A0-86E6-CD46-8555-0E1AAED58ED3}" type="presOf" srcId="{AA17AA7D-8217-8543-B2DE-8876A11EB360}" destId="{4C9B5C3F-A1EC-F342-AAB3-299AE72863B0}" srcOrd="0" destOrd="0" presId="urn:microsoft.com/office/officeart/2005/8/layout/arrow1"/>
    <dgm:cxn modelId="{250682A7-BE70-B741-AFB9-743D580EFE44}" type="presOf" srcId="{A56306BF-910A-6C41-A4B8-7927683642ED}" destId="{D597343D-9D89-D04D-B894-BFA1A804E0AA}" srcOrd="0" destOrd="0" presId="urn:microsoft.com/office/officeart/2005/8/layout/arrow1"/>
    <dgm:cxn modelId="{963EF984-D546-624F-B66D-18EFF57D9E30}" srcId="{AA17AA7D-8217-8543-B2DE-8876A11EB360}" destId="{A56306BF-910A-6C41-A4B8-7927683642ED}" srcOrd="0" destOrd="0" parTransId="{01509580-2C2C-1B44-8211-24F2278536B7}" sibTransId="{00457D2B-FCE7-C643-88D4-E33D8B7663F3}"/>
    <dgm:cxn modelId="{696EDBC3-3A81-4546-8BD2-F1864BD6C944}" type="presOf" srcId="{95F3F9C6-8622-B447-984C-753F74A9157E}" destId="{17A25D13-8405-B141-BB25-9AC22616B3A9}" srcOrd="0" destOrd="0" presId="urn:microsoft.com/office/officeart/2005/8/layout/arrow1"/>
    <dgm:cxn modelId="{35A32A2E-5402-4A4A-81AB-8C2DAC7CE52F}" srcId="{AA17AA7D-8217-8543-B2DE-8876A11EB360}" destId="{95F3F9C6-8622-B447-984C-753F74A9157E}" srcOrd="1" destOrd="0" parTransId="{4F2A527C-C135-834C-8911-BC4B8E958FED}" sibTransId="{9B6B2210-6B76-E448-829A-72888EEB574C}"/>
    <dgm:cxn modelId="{C672F05D-FF10-9A46-A5B1-C45607CC6254}" type="presParOf" srcId="{4C9B5C3F-A1EC-F342-AAB3-299AE72863B0}" destId="{D597343D-9D89-D04D-B894-BFA1A804E0AA}" srcOrd="0" destOrd="0" presId="urn:microsoft.com/office/officeart/2005/8/layout/arrow1"/>
    <dgm:cxn modelId="{57697498-9D87-C04A-AF76-D173F099D287}" type="presParOf" srcId="{4C9B5C3F-A1EC-F342-AAB3-299AE72863B0}" destId="{17A25D13-8405-B141-BB25-9AC22616B3A9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82F822-C208-7442-9FDE-6E2E180B45C3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150159E-10B8-F443-B42B-26F5EE9D38B1}">
      <dgm:prSet phldrT="[Testo]"/>
      <dgm:spPr/>
      <dgm:t>
        <a:bodyPr/>
        <a:lstStyle/>
        <a:p>
          <a:r>
            <a:rPr lang="it-IT" dirty="0"/>
            <a:t>TEMPO</a:t>
          </a:r>
        </a:p>
      </dgm:t>
    </dgm:pt>
    <dgm:pt modelId="{384689C0-BB72-F34D-904C-2F4EBDBBC221}" type="parTrans" cxnId="{FAB38962-F587-AF49-9732-5501741A69D1}">
      <dgm:prSet/>
      <dgm:spPr/>
      <dgm:t>
        <a:bodyPr/>
        <a:lstStyle/>
        <a:p>
          <a:endParaRPr lang="it-IT"/>
        </a:p>
      </dgm:t>
    </dgm:pt>
    <dgm:pt modelId="{B881517A-EFE2-D841-8D1C-8EF4956463C4}" type="sibTrans" cxnId="{FAB38962-F587-AF49-9732-5501741A69D1}">
      <dgm:prSet/>
      <dgm:spPr/>
      <dgm:t>
        <a:bodyPr/>
        <a:lstStyle/>
        <a:p>
          <a:endParaRPr lang="it-IT"/>
        </a:p>
      </dgm:t>
    </dgm:pt>
    <dgm:pt modelId="{49308C62-9388-3A46-B3FE-1F6F4D925977}">
      <dgm:prSet phldrT="[Testo]"/>
      <dgm:spPr/>
      <dgm:t>
        <a:bodyPr/>
        <a:lstStyle/>
        <a:p>
          <a:r>
            <a:rPr lang="it-IT" dirty="0"/>
            <a:t>INTENSITA’</a:t>
          </a:r>
        </a:p>
      </dgm:t>
    </dgm:pt>
    <dgm:pt modelId="{1C2BB39D-225A-774B-BB9A-FCB9B039F33E}" type="parTrans" cxnId="{D2480A02-E9DA-2B42-B51E-16E4DB576827}">
      <dgm:prSet/>
      <dgm:spPr/>
      <dgm:t>
        <a:bodyPr/>
        <a:lstStyle/>
        <a:p>
          <a:endParaRPr lang="it-IT"/>
        </a:p>
      </dgm:t>
    </dgm:pt>
    <dgm:pt modelId="{6F9EEBBA-217A-6545-80F8-F94183E636EC}" type="sibTrans" cxnId="{D2480A02-E9DA-2B42-B51E-16E4DB576827}">
      <dgm:prSet/>
      <dgm:spPr/>
      <dgm:t>
        <a:bodyPr/>
        <a:lstStyle/>
        <a:p>
          <a:endParaRPr lang="it-IT"/>
        </a:p>
      </dgm:t>
    </dgm:pt>
    <dgm:pt modelId="{F6F957A2-D184-5041-9DB2-34960F7F16C4}">
      <dgm:prSet phldrT="[Testo]"/>
      <dgm:spPr/>
      <dgm:t>
        <a:bodyPr/>
        <a:lstStyle/>
        <a:p>
          <a:r>
            <a:rPr lang="it-IT" dirty="0"/>
            <a:t>INTENSO</a:t>
          </a:r>
        </a:p>
      </dgm:t>
    </dgm:pt>
    <dgm:pt modelId="{4443D9F8-6A2F-2F47-ABE1-90133B0D78DD}" type="parTrans" cxnId="{6F27B273-BDA1-494E-A85B-EEB5EB224116}">
      <dgm:prSet/>
      <dgm:spPr/>
      <dgm:t>
        <a:bodyPr/>
        <a:lstStyle/>
        <a:p>
          <a:endParaRPr lang="it-IT"/>
        </a:p>
      </dgm:t>
    </dgm:pt>
    <dgm:pt modelId="{28C66EC0-828F-734D-9FE2-94896E51E5BF}" type="sibTrans" cxnId="{6F27B273-BDA1-494E-A85B-EEB5EB224116}">
      <dgm:prSet/>
      <dgm:spPr/>
      <dgm:t>
        <a:bodyPr/>
        <a:lstStyle/>
        <a:p>
          <a:endParaRPr lang="it-IT"/>
        </a:p>
      </dgm:t>
    </dgm:pt>
    <dgm:pt modelId="{713B00B4-5AD1-9649-A520-311B36EAF316}">
      <dgm:prSet phldrT="[Testo]"/>
      <dgm:spPr/>
      <dgm:t>
        <a:bodyPr/>
        <a:lstStyle/>
        <a:p>
          <a:r>
            <a:rPr lang="it-IT" dirty="0"/>
            <a:t>SENSO COMUNE</a:t>
          </a:r>
        </a:p>
      </dgm:t>
    </dgm:pt>
    <dgm:pt modelId="{23D44CFA-2BDF-5841-BE23-15C9F6EAB1B3}" type="parTrans" cxnId="{10F4657D-166F-0144-88BE-BD07C149BE7D}">
      <dgm:prSet/>
      <dgm:spPr/>
      <dgm:t>
        <a:bodyPr/>
        <a:lstStyle/>
        <a:p>
          <a:endParaRPr lang="it-IT"/>
        </a:p>
      </dgm:t>
    </dgm:pt>
    <dgm:pt modelId="{86B72327-854C-854A-86EE-7583C70B247C}" type="sibTrans" cxnId="{10F4657D-166F-0144-88BE-BD07C149BE7D}">
      <dgm:prSet/>
      <dgm:spPr/>
      <dgm:t>
        <a:bodyPr/>
        <a:lstStyle/>
        <a:p>
          <a:endParaRPr lang="it-IT"/>
        </a:p>
      </dgm:t>
    </dgm:pt>
    <dgm:pt modelId="{E6F7D6FC-BFBF-CF43-A3BB-ADFE0BED370B}">
      <dgm:prSet phldrT="[Testo]" custT="1"/>
      <dgm:spPr/>
      <dgm:t>
        <a:bodyPr/>
        <a:lstStyle/>
        <a:p>
          <a:r>
            <a:rPr lang="it-IT" sz="2000" dirty="0">
              <a:highlight>
                <a:srgbClr val="0000FF"/>
              </a:highlight>
            </a:rPr>
            <a:t>SITUAZIONE NON ADATTA</a:t>
          </a:r>
        </a:p>
        <a:p>
          <a:r>
            <a:rPr lang="it-IT" sz="1500" dirty="0"/>
            <a:t>=</a:t>
          </a:r>
        </a:p>
        <a:p>
          <a:r>
            <a:rPr lang="it-IT" sz="1400" dirty="0"/>
            <a:t>SPROPORZIONATA</a:t>
          </a:r>
        </a:p>
      </dgm:t>
    </dgm:pt>
    <dgm:pt modelId="{A8D0740B-4E2A-DB4C-89F1-F714C9A9EDA2}" type="parTrans" cxnId="{F978553E-7C1A-0443-BE71-A0FB1666C838}">
      <dgm:prSet/>
      <dgm:spPr/>
      <dgm:t>
        <a:bodyPr/>
        <a:lstStyle/>
        <a:p>
          <a:endParaRPr lang="it-IT"/>
        </a:p>
      </dgm:t>
    </dgm:pt>
    <dgm:pt modelId="{27130A05-C75C-C446-89A4-40472B28C6C4}" type="sibTrans" cxnId="{F978553E-7C1A-0443-BE71-A0FB1666C838}">
      <dgm:prSet/>
      <dgm:spPr/>
      <dgm:t>
        <a:bodyPr/>
        <a:lstStyle/>
        <a:p>
          <a:endParaRPr lang="it-IT"/>
        </a:p>
      </dgm:t>
    </dgm:pt>
    <dgm:pt modelId="{013098BD-DEC3-CC4B-8DD1-3389B8D8C32D}">
      <dgm:prSet phldrT="[Testo]" custT="1"/>
      <dgm:spPr/>
      <dgm:t>
        <a:bodyPr/>
        <a:lstStyle/>
        <a:p>
          <a:r>
            <a:rPr lang="it-IT" sz="2000" dirty="0">
              <a:highlight>
                <a:srgbClr val="0000FF"/>
              </a:highlight>
            </a:rPr>
            <a:t>DURATA</a:t>
          </a:r>
        </a:p>
        <a:p>
          <a:endParaRPr lang="it-IT" sz="1500" dirty="0"/>
        </a:p>
        <a:p>
          <a:r>
            <a:rPr lang="it-IT" sz="1800" dirty="0"/>
            <a:t>BREVE</a:t>
          </a:r>
        </a:p>
        <a:p>
          <a:r>
            <a:rPr lang="it-IT" sz="1800" dirty="0"/>
            <a:t>IMPROVVISO</a:t>
          </a:r>
        </a:p>
      </dgm:t>
    </dgm:pt>
    <dgm:pt modelId="{E863A05F-DCC1-4442-9DA6-BE4AD08C7D26}" type="sibTrans" cxnId="{0AC8B8A2-914E-D24A-9040-C4A095476E78}">
      <dgm:prSet/>
      <dgm:spPr/>
      <dgm:t>
        <a:bodyPr/>
        <a:lstStyle/>
        <a:p>
          <a:endParaRPr lang="it-IT"/>
        </a:p>
      </dgm:t>
    </dgm:pt>
    <dgm:pt modelId="{49A28EC6-DFD1-774C-BFF1-3C0356D42DE3}" type="parTrans" cxnId="{0AC8B8A2-914E-D24A-9040-C4A095476E78}">
      <dgm:prSet/>
      <dgm:spPr/>
      <dgm:t>
        <a:bodyPr/>
        <a:lstStyle/>
        <a:p>
          <a:endParaRPr lang="it-IT"/>
        </a:p>
      </dgm:t>
    </dgm:pt>
    <dgm:pt modelId="{75B1511F-68E9-F54A-A6F1-3BA3F6BE720A}" type="pres">
      <dgm:prSet presAssocID="{AA82F822-C208-7442-9FDE-6E2E180B45C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1258563-5C51-F542-AFE8-C0B0E5C1372F}" type="pres">
      <dgm:prSet presAssocID="{4150159E-10B8-F443-B42B-26F5EE9D38B1}" presName="compNode" presStyleCnt="0"/>
      <dgm:spPr/>
    </dgm:pt>
    <dgm:pt modelId="{515AF3E2-CA97-E744-8F70-464F11DA525F}" type="pres">
      <dgm:prSet presAssocID="{4150159E-10B8-F443-B42B-26F5EE9D38B1}" presName="aNode" presStyleLbl="bgShp" presStyleIdx="0" presStyleCnt="3"/>
      <dgm:spPr/>
      <dgm:t>
        <a:bodyPr/>
        <a:lstStyle/>
        <a:p>
          <a:endParaRPr lang="it-IT"/>
        </a:p>
      </dgm:t>
    </dgm:pt>
    <dgm:pt modelId="{7213C405-AD44-5141-8E10-01BEC2F65E31}" type="pres">
      <dgm:prSet presAssocID="{4150159E-10B8-F443-B42B-26F5EE9D38B1}" presName="textNode" presStyleLbl="bgShp" presStyleIdx="0" presStyleCnt="3"/>
      <dgm:spPr/>
      <dgm:t>
        <a:bodyPr/>
        <a:lstStyle/>
        <a:p>
          <a:endParaRPr lang="it-IT"/>
        </a:p>
      </dgm:t>
    </dgm:pt>
    <dgm:pt modelId="{1F3F0B03-F0F8-064F-A0F1-142F4413303C}" type="pres">
      <dgm:prSet presAssocID="{4150159E-10B8-F443-B42B-26F5EE9D38B1}" presName="compChildNode" presStyleCnt="0"/>
      <dgm:spPr/>
    </dgm:pt>
    <dgm:pt modelId="{713DAC9B-62BE-CF40-AADF-89121B442F2D}" type="pres">
      <dgm:prSet presAssocID="{4150159E-10B8-F443-B42B-26F5EE9D38B1}" presName="theInnerList" presStyleCnt="0"/>
      <dgm:spPr/>
    </dgm:pt>
    <dgm:pt modelId="{720046CE-AD9E-554C-9FC5-5095C46C079A}" type="pres">
      <dgm:prSet presAssocID="{013098BD-DEC3-CC4B-8DD1-3389B8D8C32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57DB77-7238-7243-ABBE-09B149B74AC3}" type="pres">
      <dgm:prSet presAssocID="{4150159E-10B8-F443-B42B-26F5EE9D38B1}" presName="aSpace" presStyleCnt="0"/>
      <dgm:spPr/>
    </dgm:pt>
    <dgm:pt modelId="{4A89231C-662D-2F44-89AE-FB7D7B420A1F}" type="pres">
      <dgm:prSet presAssocID="{49308C62-9388-3A46-B3FE-1F6F4D925977}" presName="compNode" presStyleCnt="0"/>
      <dgm:spPr/>
    </dgm:pt>
    <dgm:pt modelId="{3021970C-49F1-CE40-9F5D-FFED714AD20A}" type="pres">
      <dgm:prSet presAssocID="{49308C62-9388-3A46-B3FE-1F6F4D925977}" presName="aNode" presStyleLbl="bgShp" presStyleIdx="1" presStyleCnt="3"/>
      <dgm:spPr/>
      <dgm:t>
        <a:bodyPr/>
        <a:lstStyle/>
        <a:p>
          <a:endParaRPr lang="it-IT"/>
        </a:p>
      </dgm:t>
    </dgm:pt>
    <dgm:pt modelId="{2300C3E9-64DF-4E4E-AD26-DFA96B6DEB83}" type="pres">
      <dgm:prSet presAssocID="{49308C62-9388-3A46-B3FE-1F6F4D925977}" presName="textNode" presStyleLbl="bgShp" presStyleIdx="1" presStyleCnt="3"/>
      <dgm:spPr/>
      <dgm:t>
        <a:bodyPr/>
        <a:lstStyle/>
        <a:p>
          <a:endParaRPr lang="it-IT"/>
        </a:p>
      </dgm:t>
    </dgm:pt>
    <dgm:pt modelId="{268FD8F7-9A03-F848-8DCC-21FE99D405D0}" type="pres">
      <dgm:prSet presAssocID="{49308C62-9388-3A46-B3FE-1F6F4D925977}" presName="compChildNode" presStyleCnt="0"/>
      <dgm:spPr/>
    </dgm:pt>
    <dgm:pt modelId="{720CDA8E-9CA1-604A-8A77-B1A02AA96C9B}" type="pres">
      <dgm:prSet presAssocID="{49308C62-9388-3A46-B3FE-1F6F4D925977}" presName="theInnerList" presStyleCnt="0"/>
      <dgm:spPr/>
    </dgm:pt>
    <dgm:pt modelId="{8770275F-2833-4449-A945-89DD17081DC9}" type="pres">
      <dgm:prSet presAssocID="{F6F957A2-D184-5041-9DB2-34960F7F16C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1B75CF-5584-6242-B2F9-C628DC0AA02C}" type="pres">
      <dgm:prSet presAssocID="{49308C62-9388-3A46-B3FE-1F6F4D925977}" presName="aSpace" presStyleCnt="0"/>
      <dgm:spPr/>
    </dgm:pt>
    <dgm:pt modelId="{B3EA99E4-780E-0041-B4B5-8E5BA5F83845}" type="pres">
      <dgm:prSet presAssocID="{713B00B4-5AD1-9649-A520-311B36EAF316}" presName="compNode" presStyleCnt="0"/>
      <dgm:spPr/>
    </dgm:pt>
    <dgm:pt modelId="{880E0A9A-22F3-2A4B-ACA8-70AB3B7FEBA0}" type="pres">
      <dgm:prSet presAssocID="{713B00B4-5AD1-9649-A520-311B36EAF316}" presName="aNode" presStyleLbl="bgShp" presStyleIdx="2" presStyleCnt="3"/>
      <dgm:spPr/>
      <dgm:t>
        <a:bodyPr/>
        <a:lstStyle/>
        <a:p>
          <a:endParaRPr lang="it-IT"/>
        </a:p>
      </dgm:t>
    </dgm:pt>
    <dgm:pt modelId="{267192BD-D15A-9E45-8F95-4D60E2F32731}" type="pres">
      <dgm:prSet presAssocID="{713B00B4-5AD1-9649-A520-311B36EAF316}" presName="textNode" presStyleLbl="bgShp" presStyleIdx="2" presStyleCnt="3"/>
      <dgm:spPr/>
      <dgm:t>
        <a:bodyPr/>
        <a:lstStyle/>
        <a:p>
          <a:endParaRPr lang="it-IT"/>
        </a:p>
      </dgm:t>
    </dgm:pt>
    <dgm:pt modelId="{265DDBE8-CC1E-C745-83AB-5CCAED440FC6}" type="pres">
      <dgm:prSet presAssocID="{713B00B4-5AD1-9649-A520-311B36EAF316}" presName="compChildNode" presStyleCnt="0"/>
      <dgm:spPr/>
    </dgm:pt>
    <dgm:pt modelId="{B4F4675E-E90A-C04D-ADB4-030CDCA31BFA}" type="pres">
      <dgm:prSet presAssocID="{713B00B4-5AD1-9649-A520-311B36EAF316}" presName="theInnerList" presStyleCnt="0"/>
      <dgm:spPr/>
    </dgm:pt>
    <dgm:pt modelId="{BA3BF6F0-898F-BE45-B4D7-4A11CE8228D6}" type="pres">
      <dgm:prSet presAssocID="{E6F7D6FC-BFBF-CF43-A3BB-ADFE0BED370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C6A6ADB-B400-DC44-8B18-CB5DA8C0C4CA}" type="presOf" srcId="{713B00B4-5AD1-9649-A520-311B36EAF316}" destId="{880E0A9A-22F3-2A4B-ACA8-70AB3B7FEBA0}" srcOrd="0" destOrd="0" presId="urn:microsoft.com/office/officeart/2005/8/layout/lProcess2"/>
    <dgm:cxn modelId="{83C9FC68-E18A-594B-95C6-E04A40DE3811}" type="presOf" srcId="{713B00B4-5AD1-9649-A520-311B36EAF316}" destId="{267192BD-D15A-9E45-8F95-4D60E2F32731}" srcOrd="1" destOrd="0" presId="urn:microsoft.com/office/officeart/2005/8/layout/lProcess2"/>
    <dgm:cxn modelId="{FAB38962-F587-AF49-9732-5501741A69D1}" srcId="{AA82F822-C208-7442-9FDE-6E2E180B45C3}" destId="{4150159E-10B8-F443-B42B-26F5EE9D38B1}" srcOrd="0" destOrd="0" parTransId="{384689C0-BB72-F34D-904C-2F4EBDBBC221}" sibTransId="{B881517A-EFE2-D841-8D1C-8EF4956463C4}"/>
    <dgm:cxn modelId="{D2480A02-E9DA-2B42-B51E-16E4DB576827}" srcId="{AA82F822-C208-7442-9FDE-6E2E180B45C3}" destId="{49308C62-9388-3A46-B3FE-1F6F4D925977}" srcOrd="1" destOrd="0" parTransId="{1C2BB39D-225A-774B-BB9A-FCB9B039F33E}" sibTransId="{6F9EEBBA-217A-6545-80F8-F94183E636EC}"/>
    <dgm:cxn modelId="{F978553E-7C1A-0443-BE71-A0FB1666C838}" srcId="{713B00B4-5AD1-9649-A520-311B36EAF316}" destId="{E6F7D6FC-BFBF-CF43-A3BB-ADFE0BED370B}" srcOrd="0" destOrd="0" parTransId="{A8D0740B-4E2A-DB4C-89F1-F714C9A9EDA2}" sibTransId="{27130A05-C75C-C446-89A4-40472B28C6C4}"/>
    <dgm:cxn modelId="{33158584-3F40-B24D-A90B-CE2A47602A53}" type="presOf" srcId="{AA82F822-C208-7442-9FDE-6E2E180B45C3}" destId="{75B1511F-68E9-F54A-A6F1-3BA3F6BE720A}" srcOrd="0" destOrd="0" presId="urn:microsoft.com/office/officeart/2005/8/layout/lProcess2"/>
    <dgm:cxn modelId="{6F27B273-BDA1-494E-A85B-EEB5EB224116}" srcId="{49308C62-9388-3A46-B3FE-1F6F4D925977}" destId="{F6F957A2-D184-5041-9DB2-34960F7F16C4}" srcOrd="0" destOrd="0" parTransId="{4443D9F8-6A2F-2F47-ABE1-90133B0D78DD}" sibTransId="{28C66EC0-828F-734D-9FE2-94896E51E5BF}"/>
    <dgm:cxn modelId="{DBA9CB27-9939-C34B-BF37-2D31607E4360}" type="presOf" srcId="{4150159E-10B8-F443-B42B-26F5EE9D38B1}" destId="{7213C405-AD44-5141-8E10-01BEC2F65E31}" srcOrd="1" destOrd="0" presId="urn:microsoft.com/office/officeart/2005/8/layout/lProcess2"/>
    <dgm:cxn modelId="{B64E4468-5398-604A-9234-B456885ED815}" type="presOf" srcId="{F6F957A2-D184-5041-9DB2-34960F7F16C4}" destId="{8770275F-2833-4449-A945-89DD17081DC9}" srcOrd="0" destOrd="0" presId="urn:microsoft.com/office/officeart/2005/8/layout/lProcess2"/>
    <dgm:cxn modelId="{AC8D0374-AFBA-054D-BE8F-A4C8201A7D26}" type="presOf" srcId="{4150159E-10B8-F443-B42B-26F5EE9D38B1}" destId="{515AF3E2-CA97-E744-8F70-464F11DA525F}" srcOrd="0" destOrd="0" presId="urn:microsoft.com/office/officeart/2005/8/layout/lProcess2"/>
    <dgm:cxn modelId="{F43766A2-6DAF-7F4C-BEDF-4DA2CCD2006F}" type="presOf" srcId="{E6F7D6FC-BFBF-CF43-A3BB-ADFE0BED370B}" destId="{BA3BF6F0-898F-BE45-B4D7-4A11CE8228D6}" srcOrd="0" destOrd="0" presId="urn:microsoft.com/office/officeart/2005/8/layout/lProcess2"/>
    <dgm:cxn modelId="{874A3AA0-BDDA-7841-B536-5BDAFF66E5F8}" type="presOf" srcId="{013098BD-DEC3-CC4B-8DD1-3389B8D8C32D}" destId="{720046CE-AD9E-554C-9FC5-5095C46C079A}" srcOrd="0" destOrd="0" presId="urn:microsoft.com/office/officeart/2005/8/layout/lProcess2"/>
    <dgm:cxn modelId="{F8C53AE5-010E-E542-95FA-EE5578F3FD0E}" type="presOf" srcId="{49308C62-9388-3A46-B3FE-1F6F4D925977}" destId="{2300C3E9-64DF-4E4E-AD26-DFA96B6DEB83}" srcOrd="1" destOrd="0" presId="urn:microsoft.com/office/officeart/2005/8/layout/lProcess2"/>
    <dgm:cxn modelId="{BE33392F-5EFF-BA40-BDB7-11752EF0657D}" type="presOf" srcId="{49308C62-9388-3A46-B3FE-1F6F4D925977}" destId="{3021970C-49F1-CE40-9F5D-FFED714AD20A}" srcOrd="0" destOrd="0" presId="urn:microsoft.com/office/officeart/2005/8/layout/lProcess2"/>
    <dgm:cxn modelId="{10F4657D-166F-0144-88BE-BD07C149BE7D}" srcId="{AA82F822-C208-7442-9FDE-6E2E180B45C3}" destId="{713B00B4-5AD1-9649-A520-311B36EAF316}" srcOrd="2" destOrd="0" parTransId="{23D44CFA-2BDF-5841-BE23-15C9F6EAB1B3}" sibTransId="{86B72327-854C-854A-86EE-7583C70B247C}"/>
    <dgm:cxn modelId="{0AC8B8A2-914E-D24A-9040-C4A095476E78}" srcId="{4150159E-10B8-F443-B42B-26F5EE9D38B1}" destId="{013098BD-DEC3-CC4B-8DD1-3389B8D8C32D}" srcOrd="0" destOrd="0" parTransId="{49A28EC6-DFD1-774C-BFF1-3C0356D42DE3}" sibTransId="{E863A05F-DCC1-4442-9DA6-BE4AD08C7D26}"/>
    <dgm:cxn modelId="{0CA7B61B-FD99-DE49-BD53-0CDD3DC8BF09}" type="presParOf" srcId="{75B1511F-68E9-F54A-A6F1-3BA3F6BE720A}" destId="{51258563-5C51-F542-AFE8-C0B0E5C1372F}" srcOrd="0" destOrd="0" presId="urn:microsoft.com/office/officeart/2005/8/layout/lProcess2"/>
    <dgm:cxn modelId="{BFB6F1BA-9E8E-D14A-AFB4-46CEE048C0F3}" type="presParOf" srcId="{51258563-5C51-F542-AFE8-C0B0E5C1372F}" destId="{515AF3E2-CA97-E744-8F70-464F11DA525F}" srcOrd="0" destOrd="0" presId="urn:microsoft.com/office/officeart/2005/8/layout/lProcess2"/>
    <dgm:cxn modelId="{40A5FB48-7BA1-4849-AB75-CB6F9D1900F1}" type="presParOf" srcId="{51258563-5C51-F542-AFE8-C0B0E5C1372F}" destId="{7213C405-AD44-5141-8E10-01BEC2F65E31}" srcOrd="1" destOrd="0" presId="urn:microsoft.com/office/officeart/2005/8/layout/lProcess2"/>
    <dgm:cxn modelId="{4D1A7E56-1FD2-7D47-9A5D-ED2513050F71}" type="presParOf" srcId="{51258563-5C51-F542-AFE8-C0B0E5C1372F}" destId="{1F3F0B03-F0F8-064F-A0F1-142F4413303C}" srcOrd="2" destOrd="0" presId="urn:microsoft.com/office/officeart/2005/8/layout/lProcess2"/>
    <dgm:cxn modelId="{8DBDA583-B1C8-B149-84F6-0DFE23494F28}" type="presParOf" srcId="{1F3F0B03-F0F8-064F-A0F1-142F4413303C}" destId="{713DAC9B-62BE-CF40-AADF-89121B442F2D}" srcOrd="0" destOrd="0" presId="urn:microsoft.com/office/officeart/2005/8/layout/lProcess2"/>
    <dgm:cxn modelId="{441F1365-9540-054B-9A20-80FD12F29DBF}" type="presParOf" srcId="{713DAC9B-62BE-CF40-AADF-89121B442F2D}" destId="{720046CE-AD9E-554C-9FC5-5095C46C079A}" srcOrd="0" destOrd="0" presId="urn:microsoft.com/office/officeart/2005/8/layout/lProcess2"/>
    <dgm:cxn modelId="{86F87BF6-5614-2E4E-835F-2F3884D12AD4}" type="presParOf" srcId="{75B1511F-68E9-F54A-A6F1-3BA3F6BE720A}" destId="{6557DB77-7238-7243-ABBE-09B149B74AC3}" srcOrd="1" destOrd="0" presId="urn:microsoft.com/office/officeart/2005/8/layout/lProcess2"/>
    <dgm:cxn modelId="{C41FBBBC-ABEE-604E-BAE3-AADADFEA22A4}" type="presParOf" srcId="{75B1511F-68E9-F54A-A6F1-3BA3F6BE720A}" destId="{4A89231C-662D-2F44-89AE-FB7D7B420A1F}" srcOrd="2" destOrd="0" presId="urn:microsoft.com/office/officeart/2005/8/layout/lProcess2"/>
    <dgm:cxn modelId="{8070A608-FC5A-8643-89AD-3597ED819867}" type="presParOf" srcId="{4A89231C-662D-2F44-89AE-FB7D7B420A1F}" destId="{3021970C-49F1-CE40-9F5D-FFED714AD20A}" srcOrd="0" destOrd="0" presId="urn:microsoft.com/office/officeart/2005/8/layout/lProcess2"/>
    <dgm:cxn modelId="{F26DC949-5632-3941-89BD-D809FCB74739}" type="presParOf" srcId="{4A89231C-662D-2F44-89AE-FB7D7B420A1F}" destId="{2300C3E9-64DF-4E4E-AD26-DFA96B6DEB83}" srcOrd="1" destOrd="0" presId="urn:microsoft.com/office/officeart/2005/8/layout/lProcess2"/>
    <dgm:cxn modelId="{C6F5BE51-9A19-DE47-87FB-C9C11522C967}" type="presParOf" srcId="{4A89231C-662D-2F44-89AE-FB7D7B420A1F}" destId="{268FD8F7-9A03-F848-8DCC-21FE99D405D0}" srcOrd="2" destOrd="0" presId="urn:microsoft.com/office/officeart/2005/8/layout/lProcess2"/>
    <dgm:cxn modelId="{325B8C3B-7481-0546-BC32-308930557F2F}" type="presParOf" srcId="{268FD8F7-9A03-F848-8DCC-21FE99D405D0}" destId="{720CDA8E-9CA1-604A-8A77-B1A02AA96C9B}" srcOrd="0" destOrd="0" presId="urn:microsoft.com/office/officeart/2005/8/layout/lProcess2"/>
    <dgm:cxn modelId="{AE872BB2-4569-9046-8DCB-820C175E97CC}" type="presParOf" srcId="{720CDA8E-9CA1-604A-8A77-B1A02AA96C9B}" destId="{8770275F-2833-4449-A945-89DD17081DC9}" srcOrd="0" destOrd="0" presId="urn:microsoft.com/office/officeart/2005/8/layout/lProcess2"/>
    <dgm:cxn modelId="{60F1284D-A3A2-DA4F-B6FC-C7A7FBBB2497}" type="presParOf" srcId="{75B1511F-68E9-F54A-A6F1-3BA3F6BE720A}" destId="{E21B75CF-5584-6242-B2F9-C628DC0AA02C}" srcOrd="3" destOrd="0" presId="urn:microsoft.com/office/officeart/2005/8/layout/lProcess2"/>
    <dgm:cxn modelId="{4509B61F-E078-3644-BE86-F08B5E3F7CC6}" type="presParOf" srcId="{75B1511F-68E9-F54A-A6F1-3BA3F6BE720A}" destId="{B3EA99E4-780E-0041-B4B5-8E5BA5F83845}" srcOrd="4" destOrd="0" presId="urn:microsoft.com/office/officeart/2005/8/layout/lProcess2"/>
    <dgm:cxn modelId="{E2D563FB-A1E0-F840-B06B-45AEE8636621}" type="presParOf" srcId="{B3EA99E4-780E-0041-B4B5-8E5BA5F83845}" destId="{880E0A9A-22F3-2A4B-ACA8-70AB3B7FEBA0}" srcOrd="0" destOrd="0" presId="urn:microsoft.com/office/officeart/2005/8/layout/lProcess2"/>
    <dgm:cxn modelId="{9062B6BF-40C4-CB40-8683-1E544484E726}" type="presParOf" srcId="{B3EA99E4-780E-0041-B4B5-8E5BA5F83845}" destId="{267192BD-D15A-9E45-8F95-4D60E2F32731}" srcOrd="1" destOrd="0" presId="urn:microsoft.com/office/officeart/2005/8/layout/lProcess2"/>
    <dgm:cxn modelId="{9EAE4F65-8FCA-6E4E-BF33-099154BD6A36}" type="presParOf" srcId="{B3EA99E4-780E-0041-B4B5-8E5BA5F83845}" destId="{265DDBE8-CC1E-C745-83AB-5CCAED440FC6}" srcOrd="2" destOrd="0" presId="urn:microsoft.com/office/officeart/2005/8/layout/lProcess2"/>
    <dgm:cxn modelId="{AC9B55A5-BFC1-CD46-AC27-D290D95D38F1}" type="presParOf" srcId="{265DDBE8-CC1E-C745-83AB-5CCAED440FC6}" destId="{B4F4675E-E90A-C04D-ADB4-030CDCA31BFA}" srcOrd="0" destOrd="0" presId="urn:microsoft.com/office/officeart/2005/8/layout/lProcess2"/>
    <dgm:cxn modelId="{0A9A936A-EC29-D846-B5A0-36E502180F94}" type="presParOf" srcId="{B4F4675E-E90A-C04D-ADB4-030CDCA31BFA}" destId="{BA3BF6F0-898F-BE45-B4D7-4A11CE8228D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82F822-C208-7442-9FDE-6E2E180B45C3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150159E-10B8-F443-B42B-26F5EE9D38B1}">
      <dgm:prSet phldrT="[Testo]"/>
      <dgm:spPr/>
      <dgm:t>
        <a:bodyPr/>
        <a:lstStyle/>
        <a:p>
          <a:r>
            <a:rPr lang="it-IT" dirty="0"/>
            <a:t>TEMPO</a:t>
          </a:r>
        </a:p>
      </dgm:t>
    </dgm:pt>
    <dgm:pt modelId="{384689C0-BB72-F34D-904C-2F4EBDBBC221}" type="parTrans" cxnId="{FAB38962-F587-AF49-9732-5501741A69D1}">
      <dgm:prSet/>
      <dgm:spPr/>
      <dgm:t>
        <a:bodyPr/>
        <a:lstStyle/>
        <a:p>
          <a:endParaRPr lang="it-IT"/>
        </a:p>
      </dgm:t>
    </dgm:pt>
    <dgm:pt modelId="{B881517A-EFE2-D841-8D1C-8EF4956463C4}" type="sibTrans" cxnId="{FAB38962-F587-AF49-9732-5501741A69D1}">
      <dgm:prSet/>
      <dgm:spPr/>
      <dgm:t>
        <a:bodyPr/>
        <a:lstStyle/>
        <a:p>
          <a:endParaRPr lang="it-IT"/>
        </a:p>
      </dgm:t>
    </dgm:pt>
    <dgm:pt modelId="{49308C62-9388-3A46-B3FE-1F6F4D925977}">
      <dgm:prSet phldrT="[Testo]"/>
      <dgm:spPr/>
      <dgm:t>
        <a:bodyPr/>
        <a:lstStyle/>
        <a:p>
          <a:r>
            <a:rPr lang="it-IT" dirty="0"/>
            <a:t>INTENSITA’</a:t>
          </a:r>
        </a:p>
      </dgm:t>
    </dgm:pt>
    <dgm:pt modelId="{1C2BB39D-225A-774B-BB9A-FCB9B039F33E}" type="parTrans" cxnId="{D2480A02-E9DA-2B42-B51E-16E4DB576827}">
      <dgm:prSet/>
      <dgm:spPr/>
      <dgm:t>
        <a:bodyPr/>
        <a:lstStyle/>
        <a:p>
          <a:endParaRPr lang="it-IT"/>
        </a:p>
      </dgm:t>
    </dgm:pt>
    <dgm:pt modelId="{6F9EEBBA-217A-6545-80F8-F94183E636EC}" type="sibTrans" cxnId="{D2480A02-E9DA-2B42-B51E-16E4DB576827}">
      <dgm:prSet/>
      <dgm:spPr/>
      <dgm:t>
        <a:bodyPr/>
        <a:lstStyle/>
        <a:p>
          <a:endParaRPr lang="it-IT"/>
        </a:p>
      </dgm:t>
    </dgm:pt>
    <dgm:pt modelId="{F6F957A2-D184-5041-9DB2-34960F7F16C4}">
      <dgm:prSet phldrT="[Testo]"/>
      <dgm:spPr/>
      <dgm:t>
        <a:bodyPr/>
        <a:lstStyle/>
        <a:p>
          <a:r>
            <a:rPr lang="it-IT" dirty="0"/>
            <a:t>INTENSO</a:t>
          </a:r>
        </a:p>
      </dgm:t>
    </dgm:pt>
    <dgm:pt modelId="{4443D9F8-6A2F-2F47-ABE1-90133B0D78DD}" type="parTrans" cxnId="{6F27B273-BDA1-494E-A85B-EEB5EB224116}">
      <dgm:prSet/>
      <dgm:spPr/>
      <dgm:t>
        <a:bodyPr/>
        <a:lstStyle/>
        <a:p>
          <a:endParaRPr lang="it-IT"/>
        </a:p>
      </dgm:t>
    </dgm:pt>
    <dgm:pt modelId="{28C66EC0-828F-734D-9FE2-94896E51E5BF}" type="sibTrans" cxnId="{6F27B273-BDA1-494E-A85B-EEB5EB224116}">
      <dgm:prSet/>
      <dgm:spPr/>
      <dgm:t>
        <a:bodyPr/>
        <a:lstStyle/>
        <a:p>
          <a:endParaRPr lang="it-IT"/>
        </a:p>
      </dgm:t>
    </dgm:pt>
    <dgm:pt modelId="{713B00B4-5AD1-9649-A520-311B36EAF316}">
      <dgm:prSet phldrT="[Testo]"/>
      <dgm:spPr/>
      <dgm:t>
        <a:bodyPr/>
        <a:lstStyle/>
        <a:p>
          <a:r>
            <a:rPr lang="it-IT" dirty="0"/>
            <a:t>SENSO COMUNE</a:t>
          </a:r>
        </a:p>
      </dgm:t>
    </dgm:pt>
    <dgm:pt modelId="{23D44CFA-2BDF-5841-BE23-15C9F6EAB1B3}" type="parTrans" cxnId="{10F4657D-166F-0144-88BE-BD07C149BE7D}">
      <dgm:prSet/>
      <dgm:spPr/>
      <dgm:t>
        <a:bodyPr/>
        <a:lstStyle/>
        <a:p>
          <a:endParaRPr lang="it-IT"/>
        </a:p>
      </dgm:t>
    </dgm:pt>
    <dgm:pt modelId="{86B72327-854C-854A-86EE-7583C70B247C}" type="sibTrans" cxnId="{10F4657D-166F-0144-88BE-BD07C149BE7D}">
      <dgm:prSet/>
      <dgm:spPr/>
      <dgm:t>
        <a:bodyPr/>
        <a:lstStyle/>
        <a:p>
          <a:endParaRPr lang="it-IT"/>
        </a:p>
      </dgm:t>
    </dgm:pt>
    <dgm:pt modelId="{E6F7D6FC-BFBF-CF43-A3BB-ADFE0BED370B}">
      <dgm:prSet phldrT="[Testo]" custT="1"/>
      <dgm:spPr/>
      <dgm:t>
        <a:bodyPr/>
        <a:lstStyle/>
        <a:p>
          <a:r>
            <a:rPr lang="it-IT" sz="2000" dirty="0">
              <a:highlight>
                <a:srgbClr val="0000FF"/>
              </a:highlight>
            </a:rPr>
            <a:t>SITUAZIONE NON ADATTA</a:t>
          </a:r>
        </a:p>
        <a:p>
          <a:r>
            <a:rPr lang="it-IT" sz="1500" dirty="0"/>
            <a:t>AMBIENTI NON FAMILIARI</a:t>
          </a:r>
        </a:p>
        <a:p>
          <a:r>
            <a:rPr lang="it-IT" sz="1500" dirty="0"/>
            <a:t>SPAZI APERTI</a:t>
          </a:r>
        </a:p>
        <a:p>
          <a:r>
            <a:rPr lang="it-IT" sz="1500" dirty="0"/>
            <a:t>SPAZI AFFOLLATI</a:t>
          </a:r>
        </a:p>
      </dgm:t>
    </dgm:pt>
    <dgm:pt modelId="{A8D0740B-4E2A-DB4C-89F1-F714C9A9EDA2}" type="parTrans" cxnId="{F978553E-7C1A-0443-BE71-A0FB1666C838}">
      <dgm:prSet/>
      <dgm:spPr/>
      <dgm:t>
        <a:bodyPr/>
        <a:lstStyle/>
        <a:p>
          <a:endParaRPr lang="it-IT"/>
        </a:p>
      </dgm:t>
    </dgm:pt>
    <dgm:pt modelId="{27130A05-C75C-C446-89A4-40472B28C6C4}" type="sibTrans" cxnId="{F978553E-7C1A-0443-BE71-A0FB1666C838}">
      <dgm:prSet/>
      <dgm:spPr/>
      <dgm:t>
        <a:bodyPr/>
        <a:lstStyle/>
        <a:p>
          <a:endParaRPr lang="it-IT"/>
        </a:p>
      </dgm:t>
    </dgm:pt>
    <dgm:pt modelId="{013098BD-DEC3-CC4B-8DD1-3389B8D8C32D}">
      <dgm:prSet phldrT="[Testo]" custT="1"/>
      <dgm:spPr/>
      <dgm:t>
        <a:bodyPr/>
        <a:lstStyle/>
        <a:p>
          <a:r>
            <a:rPr lang="it-IT" sz="2000" dirty="0">
              <a:highlight>
                <a:srgbClr val="0000FF"/>
              </a:highlight>
            </a:rPr>
            <a:t>DURATA</a:t>
          </a:r>
        </a:p>
        <a:p>
          <a:r>
            <a:rPr lang="it-IT" sz="1500" dirty="0"/>
            <a:t>DIPENDE </a:t>
          </a:r>
          <a:r>
            <a:rPr lang="it-IT" sz="1500" dirty="0" smtClean="0"/>
            <a:t>DALL’ESPOSIZIONEALLO STIMOLO</a:t>
          </a:r>
          <a:endParaRPr lang="it-IT" sz="1500" dirty="0"/>
        </a:p>
      </dgm:t>
    </dgm:pt>
    <dgm:pt modelId="{E863A05F-DCC1-4442-9DA6-BE4AD08C7D26}" type="sibTrans" cxnId="{0AC8B8A2-914E-D24A-9040-C4A095476E78}">
      <dgm:prSet/>
      <dgm:spPr/>
      <dgm:t>
        <a:bodyPr/>
        <a:lstStyle/>
        <a:p>
          <a:endParaRPr lang="it-IT"/>
        </a:p>
      </dgm:t>
    </dgm:pt>
    <dgm:pt modelId="{49A28EC6-DFD1-774C-BFF1-3C0356D42DE3}" type="parTrans" cxnId="{0AC8B8A2-914E-D24A-9040-C4A095476E78}">
      <dgm:prSet/>
      <dgm:spPr/>
      <dgm:t>
        <a:bodyPr/>
        <a:lstStyle/>
        <a:p>
          <a:endParaRPr lang="it-IT"/>
        </a:p>
      </dgm:t>
    </dgm:pt>
    <dgm:pt modelId="{75B1511F-68E9-F54A-A6F1-3BA3F6BE720A}" type="pres">
      <dgm:prSet presAssocID="{AA82F822-C208-7442-9FDE-6E2E180B45C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1258563-5C51-F542-AFE8-C0B0E5C1372F}" type="pres">
      <dgm:prSet presAssocID="{4150159E-10B8-F443-B42B-26F5EE9D38B1}" presName="compNode" presStyleCnt="0"/>
      <dgm:spPr/>
    </dgm:pt>
    <dgm:pt modelId="{515AF3E2-CA97-E744-8F70-464F11DA525F}" type="pres">
      <dgm:prSet presAssocID="{4150159E-10B8-F443-B42B-26F5EE9D38B1}" presName="aNode" presStyleLbl="bgShp" presStyleIdx="0" presStyleCnt="3"/>
      <dgm:spPr/>
      <dgm:t>
        <a:bodyPr/>
        <a:lstStyle/>
        <a:p>
          <a:endParaRPr lang="it-IT"/>
        </a:p>
      </dgm:t>
    </dgm:pt>
    <dgm:pt modelId="{7213C405-AD44-5141-8E10-01BEC2F65E31}" type="pres">
      <dgm:prSet presAssocID="{4150159E-10B8-F443-B42B-26F5EE9D38B1}" presName="textNode" presStyleLbl="bgShp" presStyleIdx="0" presStyleCnt="3"/>
      <dgm:spPr/>
      <dgm:t>
        <a:bodyPr/>
        <a:lstStyle/>
        <a:p>
          <a:endParaRPr lang="it-IT"/>
        </a:p>
      </dgm:t>
    </dgm:pt>
    <dgm:pt modelId="{1F3F0B03-F0F8-064F-A0F1-142F4413303C}" type="pres">
      <dgm:prSet presAssocID="{4150159E-10B8-F443-B42B-26F5EE9D38B1}" presName="compChildNode" presStyleCnt="0"/>
      <dgm:spPr/>
    </dgm:pt>
    <dgm:pt modelId="{713DAC9B-62BE-CF40-AADF-89121B442F2D}" type="pres">
      <dgm:prSet presAssocID="{4150159E-10B8-F443-B42B-26F5EE9D38B1}" presName="theInnerList" presStyleCnt="0"/>
      <dgm:spPr/>
    </dgm:pt>
    <dgm:pt modelId="{720046CE-AD9E-554C-9FC5-5095C46C079A}" type="pres">
      <dgm:prSet presAssocID="{013098BD-DEC3-CC4B-8DD1-3389B8D8C32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57DB77-7238-7243-ABBE-09B149B74AC3}" type="pres">
      <dgm:prSet presAssocID="{4150159E-10B8-F443-B42B-26F5EE9D38B1}" presName="aSpace" presStyleCnt="0"/>
      <dgm:spPr/>
    </dgm:pt>
    <dgm:pt modelId="{4A89231C-662D-2F44-89AE-FB7D7B420A1F}" type="pres">
      <dgm:prSet presAssocID="{49308C62-9388-3A46-B3FE-1F6F4D925977}" presName="compNode" presStyleCnt="0"/>
      <dgm:spPr/>
    </dgm:pt>
    <dgm:pt modelId="{3021970C-49F1-CE40-9F5D-FFED714AD20A}" type="pres">
      <dgm:prSet presAssocID="{49308C62-9388-3A46-B3FE-1F6F4D925977}" presName="aNode" presStyleLbl="bgShp" presStyleIdx="1" presStyleCnt="3"/>
      <dgm:spPr/>
      <dgm:t>
        <a:bodyPr/>
        <a:lstStyle/>
        <a:p>
          <a:endParaRPr lang="it-IT"/>
        </a:p>
      </dgm:t>
    </dgm:pt>
    <dgm:pt modelId="{2300C3E9-64DF-4E4E-AD26-DFA96B6DEB83}" type="pres">
      <dgm:prSet presAssocID="{49308C62-9388-3A46-B3FE-1F6F4D925977}" presName="textNode" presStyleLbl="bgShp" presStyleIdx="1" presStyleCnt="3"/>
      <dgm:spPr/>
      <dgm:t>
        <a:bodyPr/>
        <a:lstStyle/>
        <a:p>
          <a:endParaRPr lang="it-IT"/>
        </a:p>
      </dgm:t>
    </dgm:pt>
    <dgm:pt modelId="{268FD8F7-9A03-F848-8DCC-21FE99D405D0}" type="pres">
      <dgm:prSet presAssocID="{49308C62-9388-3A46-B3FE-1F6F4D925977}" presName="compChildNode" presStyleCnt="0"/>
      <dgm:spPr/>
    </dgm:pt>
    <dgm:pt modelId="{720CDA8E-9CA1-604A-8A77-B1A02AA96C9B}" type="pres">
      <dgm:prSet presAssocID="{49308C62-9388-3A46-B3FE-1F6F4D925977}" presName="theInnerList" presStyleCnt="0"/>
      <dgm:spPr/>
    </dgm:pt>
    <dgm:pt modelId="{8770275F-2833-4449-A945-89DD17081DC9}" type="pres">
      <dgm:prSet presAssocID="{F6F957A2-D184-5041-9DB2-34960F7F16C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1B75CF-5584-6242-B2F9-C628DC0AA02C}" type="pres">
      <dgm:prSet presAssocID="{49308C62-9388-3A46-B3FE-1F6F4D925977}" presName="aSpace" presStyleCnt="0"/>
      <dgm:spPr/>
    </dgm:pt>
    <dgm:pt modelId="{B3EA99E4-780E-0041-B4B5-8E5BA5F83845}" type="pres">
      <dgm:prSet presAssocID="{713B00B4-5AD1-9649-A520-311B36EAF316}" presName="compNode" presStyleCnt="0"/>
      <dgm:spPr/>
    </dgm:pt>
    <dgm:pt modelId="{880E0A9A-22F3-2A4B-ACA8-70AB3B7FEBA0}" type="pres">
      <dgm:prSet presAssocID="{713B00B4-5AD1-9649-A520-311B36EAF316}" presName="aNode" presStyleLbl="bgShp" presStyleIdx="2" presStyleCnt="3"/>
      <dgm:spPr/>
      <dgm:t>
        <a:bodyPr/>
        <a:lstStyle/>
        <a:p>
          <a:endParaRPr lang="it-IT"/>
        </a:p>
      </dgm:t>
    </dgm:pt>
    <dgm:pt modelId="{267192BD-D15A-9E45-8F95-4D60E2F32731}" type="pres">
      <dgm:prSet presAssocID="{713B00B4-5AD1-9649-A520-311B36EAF316}" presName="textNode" presStyleLbl="bgShp" presStyleIdx="2" presStyleCnt="3"/>
      <dgm:spPr/>
      <dgm:t>
        <a:bodyPr/>
        <a:lstStyle/>
        <a:p>
          <a:endParaRPr lang="it-IT"/>
        </a:p>
      </dgm:t>
    </dgm:pt>
    <dgm:pt modelId="{265DDBE8-CC1E-C745-83AB-5CCAED440FC6}" type="pres">
      <dgm:prSet presAssocID="{713B00B4-5AD1-9649-A520-311B36EAF316}" presName="compChildNode" presStyleCnt="0"/>
      <dgm:spPr/>
    </dgm:pt>
    <dgm:pt modelId="{B4F4675E-E90A-C04D-ADB4-030CDCA31BFA}" type="pres">
      <dgm:prSet presAssocID="{713B00B4-5AD1-9649-A520-311B36EAF316}" presName="theInnerList" presStyleCnt="0"/>
      <dgm:spPr/>
    </dgm:pt>
    <dgm:pt modelId="{BA3BF6F0-898F-BE45-B4D7-4A11CE8228D6}" type="pres">
      <dgm:prSet presAssocID="{E6F7D6FC-BFBF-CF43-A3BB-ADFE0BED370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C6A6ADB-B400-DC44-8B18-CB5DA8C0C4CA}" type="presOf" srcId="{713B00B4-5AD1-9649-A520-311B36EAF316}" destId="{880E0A9A-22F3-2A4B-ACA8-70AB3B7FEBA0}" srcOrd="0" destOrd="0" presId="urn:microsoft.com/office/officeart/2005/8/layout/lProcess2"/>
    <dgm:cxn modelId="{83C9FC68-E18A-594B-95C6-E04A40DE3811}" type="presOf" srcId="{713B00B4-5AD1-9649-A520-311B36EAF316}" destId="{267192BD-D15A-9E45-8F95-4D60E2F32731}" srcOrd="1" destOrd="0" presId="urn:microsoft.com/office/officeart/2005/8/layout/lProcess2"/>
    <dgm:cxn modelId="{FAB38962-F587-AF49-9732-5501741A69D1}" srcId="{AA82F822-C208-7442-9FDE-6E2E180B45C3}" destId="{4150159E-10B8-F443-B42B-26F5EE9D38B1}" srcOrd="0" destOrd="0" parTransId="{384689C0-BB72-F34D-904C-2F4EBDBBC221}" sibTransId="{B881517A-EFE2-D841-8D1C-8EF4956463C4}"/>
    <dgm:cxn modelId="{D2480A02-E9DA-2B42-B51E-16E4DB576827}" srcId="{AA82F822-C208-7442-9FDE-6E2E180B45C3}" destId="{49308C62-9388-3A46-B3FE-1F6F4D925977}" srcOrd="1" destOrd="0" parTransId="{1C2BB39D-225A-774B-BB9A-FCB9B039F33E}" sibTransId="{6F9EEBBA-217A-6545-80F8-F94183E636EC}"/>
    <dgm:cxn modelId="{F978553E-7C1A-0443-BE71-A0FB1666C838}" srcId="{713B00B4-5AD1-9649-A520-311B36EAF316}" destId="{E6F7D6FC-BFBF-CF43-A3BB-ADFE0BED370B}" srcOrd="0" destOrd="0" parTransId="{A8D0740B-4E2A-DB4C-89F1-F714C9A9EDA2}" sibTransId="{27130A05-C75C-C446-89A4-40472B28C6C4}"/>
    <dgm:cxn modelId="{33158584-3F40-B24D-A90B-CE2A47602A53}" type="presOf" srcId="{AA82F822-C208-7442-9FDE-6E2E180B45C3}" destId="{75B1511F-68E9-F54A-A6F1-3BA3F6BE720A}" srcOrd="0" destOrd="0" presId="urn:microsoft.com/office/officeart/2005/8/layout/lProcess2"/>
    <dgm:cxn modelId="{6F27B273-BDA1-494E-A85B-EEB5EB224116}" srcId="{49308C62-9388-3A46-B3FE-1F6F4D925977}" destId="{F6F957A2-D184-5041-9DB2-34960F7F16C4}" srcOrd="0" destOrd="0" parTransId="{4443D9F8-6A2F-2F47-ABE1-90133B0D78DD}" sibTransId="{28C66EC0-828F-734D-9FE2-94896E51E5BF}"/>
    <dgm:cxn modelId="{DBA9CB27-9939-C34B-BF37-2D31607E4360}" type="presOf" srcId="{4150159E-10B8-F443-B42B-26F5EE9D38B1}" destId="{7213C405-AD44-5141-8E10-01BEC2F65E31}" srcOrd="1" destOrd="0" presId="urn:microsoft.com/office/officeart/2005/8/layout/lProcess2"/>
    <dgm:cxn modelId="{B64E4468-5398-604A-9234-B456885ED815}" type="presOf" srcId="{F6F957A2-D184-5041-9DB2-34960F7F16C4}" destId="{8770275F-2833-4449-A945-89DD17081DC9}" srcOrd="0" destOrd="0" presId="urn:microsoft.com/office/officeart/2005/8/layout/lProcess2"/>
    <dgm:cxn modelId="{AC8D0374-AFBA-054D-BE8F-A4C8201A7D26}" type="presOf" srcId="{4150159E-10B8-F443-B42B-26F5EE9D38B1}" destId="{515AF3E2-CA97-E744-8F70-464F11DA525F}" srcOrd="0" destOrd="0" presId="urn:microsoft.com/office/officeart/2005/8/layout/lProcess2"/>
    <dgm:cxn modelId="{F43766A2-6DAF-7F4C-BEDF-4DA2CCD2006F}" type="presOf" srcId="{E6F7D6FC-BFBF-CF43-A3BB-ADFE0BED370B}" destId="{BA3BF6F0-898F-BE45-B4D7-4A11CE8228D6}" srcOrd="0" destOrd="0" presId="urn:microsoft.com/office/officeart/2005/8/layout/lProcess2"/>
    <dgm:cxn modelId="{874A3AA0-BDDA-7841-B536-5BDAFF66E5F8}" type="presOf" srcId="{013098BD-DEC3-CC4B-8DD1-3389B8D8C32D}" destId="{720046CE-AD9E-554C-9FC5-5095C46C079A}" srcOrd="0" destOrd="0" presId="urn:microsoft.com/office/officeart/2005/8/layout/lProcess2"/>
    <dgm:cxn modelId="{F8C53AE5-010E-E542-95FA-EE5578F3FD0E}" type="presOf" srcId="{49308C62-9388-3A46-B3FE-1F6F4D925977}" destId="{2300C3E9-64DF-4E4E-AD26-DFA96B6DEB83}" srcOrd="1" destOrd="0" presId="urn:microsoft.com/office/officeart/2005/8/layout/lProcess2"/>
    <dgm:cxn modelId="{BE33392F-5EFF-BA40-BDB7-11752EF0657D}" type="presOf" srcId="{49308C62-9388-3A46-B3FE-1F6F4D925977}" destId="{3021970C-49F1-CE40-9F5D-FFED714AD20A}" srcOrd="0" destOrd="0" presId="urn:microsoft.com/office/officeart/2005/8/layout/lProcess2"/>
    <dgm:cxn modelId="{10F4657D-166F-0144-88BE-BD07C149BE7D}" srcId="{AA82F822-C208-7442-9FDE-6E2E180B45C3}" destId="{713B00B4-5AD1-9649-A520-311B36EAF316}" srcOrd="2" destOrd="0" parTransId="{23D44CFA-2BDF-5841-BE23-15C9F6EAB1B3}" sibTransId="{86B72327-854C-854A-86EE-7583C70B247C}"/>
    <dgm:cxn modelId="{0AC8B8A2-914E-D24A-9040-C4A095476E78}" srcId="{4150159E-10B8-F443-B42B-26F5EE9D38B1}" destId="{013098BD-DEC3-CC4B-8DD1-3389B8D8C32D}" srcOrd="0" destOrd="0" parTransId="{49A28EC6-DFD1-774C-BFF1-3C0356D42DE3}" sibTransId="{E863A05F-DCC1-4442-9DA6-BE4AD08C7D26}"/>
    <dgm:cxn modelId="{0CA7B61B-FD99-DE49-BD53-0CDD3DC8BF09}" type="presParOf" srcId="{75B1511F-68E9-F54A-A6F1-3BA3F6BE720A}" destId="{51258563-5C51-F542-AFE8-C0B0E5C1372F}" srcOrd="0" destOrd="0" presId="urn:microsoft.com/office/officeart/2005/8/layout/lProcess2"/>
    <dgm:cxn modelId="{BFB6F1BA-9E8E-D14A-AFB4-46CEE048C0F3}" type="presParOf" srcId="{51258563-5C51-F542-AFE8-C0B0E5C1372F}" destId="{515AF3E2-CA97-E744-8F70-464F11DA525F}" srcOrd="0" destOrd="0" presId="urn:microsoft.com/office/officeart/2005/8/layout/lProcess2"/>
    <dgm:cxn modelId="{40A5FB48-7BA1-4849-AB75-CB6F9D1900F1}" type="presParOf" srcId="{51258563-5C51-F542-AFE8-C0B0E5C1372F}" destId="{7213C405-AD44-5141-8E10-01BEC2F65E31}" srcOrd="1" destOrd="0" presId="urn:microsoft.com/office/officeart/2005/8/layout/lProcess2"/>
    <dgm:cxn modelId="{4D1A7E56-1FD2-7D47-9A5D-ED2513050F71}" type="presParOf" srcId="{51258563-5C51-F542-AFE8-C0B0E5C1372F}" destId="{1F3F0B03-F0F8-064F-A0F1-142F4413303C}" srcOrd="2" destOrd="0" presId="urn:microsoft.com/office/officeart/2005/8/layout/lProcess2"/>
    <dgm:cxn modelId="{8DBDA583-B1C8-B149-84F6-0DFE23494F28}" type="presParOf" srcId="{1F3F0B03-F0F8-064F-A0F1-142F4413303C}" destId="{713DAC9B-62BE-CF40-AADF-89121B442F2D}" srcOrd="0" destOrd="0" presId="urn:microsoft.com/office/officeart/2005/8/layout/lProcess2"/>
    <dgm:cxn modelId="{441F1365-9540-054B-9A20-80FD12F29DBF}" type="presParOf" srcId="{713DAC9B-62BE-CF40-AADF-89121B442F2D}" destId="{720046CE-AD9E-554C-9FC5-5095C46C079A}" srcOrd="0" destOrd="0" presId="urn:microsoft.com/office/officeart/2005/8/layout/lProcess2"/>
    <dgm:cxn modelId="{86F87BF6-5614-2E4E-835F-2F3884D12AD4}" type="presParOf" srcId="{75B1511F-68E9-F54A-A6F1-3BA3F6BE720A}" destId="{6557DB77-7238-7243-ABBE-09B149B74AC3}" srcOrd="1" destOrd="0" presId="urn:microsoft.com/office/officeart/2005/8/layout/lProcess2"/>
    <dgm:cxn modelId="{C41FBBBC-ABEE-604E-BAE3-AADADFEA22A4}" type="presParOf" srcId="{75B1511F-68E9-F54A-A6F1-3BA3F6BE720A}" destId="{4A89231C-662D-2F44-89AE-FB7D7B420A1F}" srcOrd="2" destOrd="0" presId="urn:microsoft.com/office/officeart/2005/8/layout/lProcess2"/>
    <dgm:cxn modelId="{8070A608-FC5A-8643-89AD-3597ED819867}" type="presParOf" srcId="{4A89231C-662D-2F44-89AE-FB7D7B420A1F}" destId="{3021970C-49F1-CE40-9F5D-FFED714AD20A}" srcOrd="0" destOrd="0" presId="urn:microsoft.com/office/officeart/2005/8/layout/lProcess2"/>
    <dgm:cxn modelId="{F26DC949-5632-3941-89BD-D809FCB74739}" type="presParOf" srcId="{4A89231C-662D-2F44-89AE-FB7D7B420A1F}" destId="{2300C3E9-64DF-4E4E-AD26-DFA96B6DEB83}" srcOrd="1" destOrd="0" presId="urn:microsoft.com/office/officeart/2005/8/layout/lProcess2"/>
    <dgm:cxn modelId="{C6F5BE51-9A19-DE47-87FB-C9C11522C967}" type="presParOf" srcId="{4A89231C-662D-2F44-89AE-FB7D7B420A1F}" destId="{268FD8F7-9A03-F848-8DCC-21FE99D405D0}" srcOrd="2" destOrd="0" presId="urn:microsoft.com/office/officeart/2005/8/layout/lProcess2"/>
    <dgm:cxn modelId="{325B8C3B-7481-0546-BC32-308930557F2F}" type="presParOf" srcId="{268FD8F7-9A03-F848-8DCC-21FE99D405D0}" destId="{720CDA8E-9CA1-604A-8A77-B1A02AA96C9B}" srcOrd="0" destOrd="0" presId="urn:microsoft.com/office/officeart/2005/8/layout/lProcess2"/>
    <dgm:cxn modelId="{AE872BB2-4569-9046-8DCB-820C175E97CC}" type="presParOf" srcId="{720CDA8E-9CA1-604A-8A77-B1A02AA96C9B}" destId="{8770275F-2833-4449-A945-89DD17081DC9}" srcOrd="0" destOrd="0" presId="urn:microsoft.com/office/officeart/2005/8/layout/lProcess2"/>
    <dgm:cxn modelId="{60F1284D-A3A2-DA4F-B6FC-C7A7FBBB2497}" type="presParOf" srcId="{75B1511F-68E9-F54A-A6F1-3BA3F6BE720A}" destId="{E21B75CF-5584-6242-B2F9-C628DC0AA02C}" srcOrd="3" destOrd="0" presId="urn:microsoft.com/office/officeart/2005/8/layout/lProcess2"/>
    <dgm:cxn modelId="{4509B61F-E078-3644-BE86-F08B5E3F7CC6}" type="presParOf" srcId="{75B1511F-68E9-F54A-A6F1-3BA3F6BE720A}" destId="{B3EA99E4-780E-0041-B4B5-8E5BA5F83845}" srcOrd="4" destOrd="0" presId="urn:microsoft.com/office/officeart/2005/8/layout/lProcess2"/>
    <dgm:cxn modelId="{E2D563FB-A1E0-F840-B06B-45AEE8636621}" type="presParOf" srcId="{B3EA99E4-780E-0041-B4B5-8E5BA5F83845}" destId="{880E0A9A-22F3-2A4B-ACA8-70AB3B7FEBA0}" srcOrd="0" destOrd="0" presId="urn:microsoft.com/office/officeart/2005/8/layout/lProcess2"/>
    <dgm:cxn modelId="{9062B6BF-40C4-CB40-8683-1E544484E726}" type="presParOf" srcId="{B3EA99E4-780E-0041-B4B5-8E5BA5F83845}" destId="{267192BD-D15A-9E45-8F95-4D60E2F32731}" srcOrd="1" destOrd="0" presId="urn:microsoft.com/office/officeart/2005/8/layout/lProcess2"/>
    <dgm:cxn modelId="{9EAE4F65-8FCA-6E4E-BF33-099154BD6A36}" type="presParOf" srcId="{B3EA99E4-780E-0041-B4B5-8E5BA5F83845}" destId="{265DDBE8-CC1E-C745-83AB-5CCAED440FC6}" srcOrd="2" destOrd="0" presId="urn:microsoft.com/office/officeart/2005/8/layout/lProcess2"/>
    <dgm:cxn modelId="{AC9B55A5-BFC1-CD46-AC27-D290D95D38F1}" type="presParOf" srcId="{265DDBE8-CC1E-C745-83AB-5CCAED440FC6}" destId="{B4F4675E-E90A-C04D-ADB4-030CDCA31BFA}" srcOrd="0" destOrd="0" presId="urn:microsoft.com/office/officeart/2005/8/layout/lProcess2"/>
    <dgm:cxn modelId="{0A9A936A-EC29-D846-B5A0-36E502180F94}" type="presParOf" srcId="{B4F4675E-E90A-C04D-ADB4-030CDCA31BFA}" destId="{BA3BF6F0-898F-BE45-B4D7-4A11CE8228D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A82F822-C208-7442-9FDE-6E2E180B45C3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150159E-10B8-F443-B42B-26F5EE9D38B1}">
      <dgm:prSet phldrT="[Testo]"/>
      <dgm:spPr/>
      <dgm:t>
        <a:bodyPr/>
        <a:lstStyle/>
        <a:p>
          <a:r>
            <a:rPr lang="it-IT" dirty="0"/>
            <a:t>TEMPO</a:t>
          </a:r>
        </a:p>
      </dgm:t>
    </dgm:pt>
    <dgm:pt modelId="{384689C0-BB72-F34D-904C-2F4EBDBBC221}" type="parTrans" cxnId="{FAB38962-F587-AF49-9732-5501741A69D1}">
      <dgm:prSet/>
      <dgm:spPr/>
      <dgm:t>
        <a:bodyPr/>
        <a:lstStyle/>
        <a:p>
          <a:endParaRPr lang="it-IT"/>
        </a:p>
      </dgm:t>
    </dgm:pt>
    <dgm:pt modelId="{B881517A-EFE2-D841-8D1C-8EF4956463C4}" type="sibTrans" cxnId="{FAB38962-F587-AF49-9732-5501741A69D1}">
      <dgm:prSet/>
      <dgm:spPr/>
      <dgm:t>
        <a:bodyPr/>
        <a:lstStyle/>
        <a:p>
          <a:endParaRPr lang="it-IT"/>
        </a:p>
      </dgm:t>
    </dgm:pt>
    <dgm:pt modelId="{49308C62-9388-3A46-B3FE-1F6F4D925977}">
      <dgm:prSet phldrT="[Testo]"/>
      <dgm:spPr/>
      <dgm:t>
        <a:bodyPr/>
        <a:lstStyle/>
        <a:p>
          <a:r>
            <a:rPr lang="it-IT" dirty="0"/>
            <a:t>INTENSITA’</a:t>
          </a:r>
        </a:p>
      </dgm:t>
    </dgm:pt>
    <dgm:pt modelId="{1C2BB39D-225A-774B-BB9A-FCB9B039F33E}" type="parTrans" cxnId="{D2480A02-E9DA-2B42-B51E-16E4DB576827}">
      <dgm:prSet/>
      <dgm:spPr/>
      <dgm:t>
        <a:bodyPr/>
        <a:lstStyle/>
        <a:p>
          <a:endParaRPr lang="it-IT"/>
        </a:p>
      </dgm:t>
    </dgm:pt>
    <dgm:pt modelId="{6F9EEBBA-217A-6545-80F8-F94183E636EC}" type="sibTrans" cxnId="{D2480A02-E9DA-2B42-B51E-16E4DB576827}">
      <dgm:prSet/>
      <dgm:spPr/>
      <dgm:t>
        <a:bodyPr/>
        <a:lstStyle/>
        <a:p>
          <a:endParaRPr lang="it-IT"/>
        </a:p>
      </dgm:t>
    </dgm:pt>
    <dgm:pt modelId="{F6F957A2-D184-5041-9DB2-34960F7F16C4}">
      <dgm:prSet phldrT="[Testo]"/>
      <dgm:spPr/>
      <dgm:t>
        <a:bodyPr/>
        <a:lstStyle/>
        <a:p>
          <a:r>
            <a:rPr lang="it-IT" dirty="0"/>
            <a:t>INTENSO</a:t>
          </a:r>
        </a:p>
      </dgm:t>
    </dgm:pt>
    <dgm:pt modelId="{4443D9F8-6A2F-2F47-ABE1-90133B0D78DD}" type="parTrans" cxnId="{6F27B273-BDA1-494E-A85B-EEB5EB224116}">
      <dgm:prSet/>
      <dgm:spPr/>
      <dgm:t>
        <a:bodyPr/>
        <a:lstStyle/>
        <a:p>
          <a:endParaRPr lang="it-IT"/>
        </a:p>
      </dgm:t>
    </dgm:pt>
    <dgm:pt modelId="{28C66EC0-828F-734D-9FE2-94896E51E5BF}" type="sibTrans" cxnId="{6F27B273-BDA1-494E-A85B-EEB5EB224116}">
      <dgm:prSet/>
      <dgm:spPr/>
      <dgm:t>
        <a:bodyPr/>
        <a:lstStyle/>
        <a:p>
          <a:endParaRPr lang="it-IT"/>
        </a:p>
      </dgm:t>
    </dgm:pt>
    <dgm:pt modelId="{713B00B4-5AD1-9649-A520-311B36EAF316}">
      <dgm:prSet phldrT="[Testo]"/>
      <dgm:spPr/>
      <dgm:t>
        <a:bodyPr/>
        <a:lstStyle/>
        <a:p>
          <a:r>
            <a:rPr lang="it-IT" dirty="0"/>
            <a:t>SENSO COMUNE</a:t>
          </a:r>
        </a:p>
      </dgm:t>
    </dgm:pt>
    <dgm:pt modelId="{23D44CFA-2BDF-5841-BE23-15C9F6EAB1B3}" type="parTrans" cxnId="{10F4657D-166F-0144-88BE-BD07C149BE7D}">
      <dgm:prSet/>
      <dgm:spPr/>
      <dgm:t>
        <a:bodyPr/>
        <a:lstStyle/>
        <a:p>
          <a:endParaRPr lang="it-IT"/>
        </a:p>
      </dgm:t>
    </dgm:pt>
    <dgm:pt modelId="{86B72327-854C-854A-86EE-7583C70B247C}" type="sibTrans" cxnId="{10F4657D-166F-0144-88BE-BD07C149BE7D}">
      <dgm:prSet/>
      <dgm:spPr/>
      <dgm:t>
        <a:bodyPr/>
        <a:lstStyle/>
        <a:p>
          <a:endParaRPr lang="it-IT"/>
        </a:p>
      </dgm:t>
    </dgm:pt>
    <dgm:pt modelId="{E6F7D6FC-BFBF-CF43-A3BB-ADFE0BED370B}">
      <dgm:prSet phldrT="[Testo]" custT="1"/>
      <dgm:spPr/>
      <dgm:t>
        <a:bodyPr/>
        <a:lstStyle/>
        <a:p>
          <a:r>
            <a:rPr lang="it-IT" sz="2000" dirty="0">
              <a:highlight>
                <a:srgbClr val="0000FF"/>
              </a:highlight>
            </a:rPr>
            <a:t>SITUAZIONE NON ADATTA</a:t>
          </a:r>
        </a:p>
      </dgm:t>
    </dgm:pt>
    <dgm:pt modelId="{A8D0740B-4E2A-DB4C-89F1-F714C9A9EDA2}" type="parTrans" cxnId="{F978553E-7C1A-0443-BE71-A0FB1666C838}">
      <dgm:prSet/>
      <dgm:spPr/>
      <dgm:t>
        <a:bodyPr/>
        <a:lstStyle/>
        <a:p>
          <a:endParaRPr lang="it-IT"/>
        </a:p>
      </dgm:t>
    </dgm:pt>
    <dgm:pt modelId="{27130A05-C75C-C446-89A4-40472B28C6C4}" type="sibTrans" cxnId="{F978553E-7C1A-0443-BE71-A0FB1666C838}">
      <dgm:prSet/>
      <dgm:spPr/>
      <dgm:t>
        <a:bodyPr/>
        <a:lstStyle/>
        <a:p>
          <a:endParaRPr lang="it-IT"/>
        </a:p>
      </dgm:t>
    </dgm:pt>
    <dgm:pt modelId="{013098BD-DEC3-CC4B-8DD1-3389B8D8C32D}">
      <dgm:prSet phldrT="[Testo]" custT="1"/>
      <dgm:spPr/>
      <dgm:t>
        <a:bodyPr/>
        <a:lstStyle/>
        <a:p>
          <a:r>
            <a:rPr lang="it-IT" sz="2000" dirty="0">
              <a:highlight>
                <a:srgbClr val="0000FF"/>
              </a:highlight>
            </a:rPr>
            <a:t>DURATA</a:t>
          </a:r>
        </a:p>
        <a:p>
          <a:r>
            <a:rPr lang="it-IT" sz="1500" dirty="0"/>
            <a:t>IMPREVEDIBILE</a:t>
          </a:r>
        </a:p>
      </dgm:t>
    </dgm:pt>
    <dgm:pt modelId="{E863A05F-DCC1-4442-9DA6-BE4AD08C7D26}" type="sibTrans" cxnId="{0AC8B8A2-914E-D24A-9040-C4A095476E78}">
      <dgm:prSet/>
      <dgm:spPr/>
      <dgm:t>
        <a:bodyPr/>
        <a:lstStyle/>
        <a:p>
          <a:endParaRPr lang="it-IT"/>
        </a:p>
      </dgm:t>
    </dgm:pt>
    <dgm:pt modelId="{49A28EC6-DFD1-774C-BFF1-3C0356D42DE3}" type="parTrans" cxnId="{0AC8B8A2-914E-D24A-9040-C4A095476E78}">
      <dgm:prSet/>
      <dgm:spPr/>
      <dgm:t>
        <a:bodyPr/>
        <a:lstStyle/>
        <a:p>
          <a:endParaRPr lang="it-IT"/>
        </a:p>
      </dgm:t>
    </dgm:pt>
    <dgm:pt modelId="{75B1511F-68E9-F54A-A6F1-3BA3F6BE720A}" type="pres">
      <dgm:prSet presAssocID="{AA82F822-C208-7442-9FDE-6E2E180B45C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1258563-5C51-F542-AFE8-C0B0E5C1372F}" type="pres">
      <dgm:prSet presAssocID="{4150159E-10B8-F443-B42B-26F5EE9D38B1}" presName="compNode" presStyleCnt="0"/>
      <dgm:spPr/>
    </dgm:pt>
    <dgm:pt modelId="{515AF3E2-CA97-E744-8F70-464F11DA525F}" type="pres">
      <dgm:prSet presAssocID="{4150159E-10B8-F443-B42B-26F5EE9D38B1}" presName="aNode" presStyleLbl="bgShp" presStyleIdx="0" presStyleCnt="3"/>
      <dgm:spPr/>
      <dgm:t>
        <a:bodyPr/>
        <a:lstStyle/>
        <a:p>
          <a:endParaRPr lang="it-IT"/>
        </a:p>
      </dgm:t>
    </dgm:pt>
    <dgm:pt modelId="{7213C405-AD44-5141-8E10-01BEC2F65E31}" type="pres">
      <dgm:prSet presAssocID="{4150159E-10B8-F443-B42B-26F5EE9D38B1}" presName="textNode" presStyleLbl="bgShp" presStyleIdx="0" presStyleCnt="3"/>
      <dgm:spPr/>
      <dgm:t>
        <a:bodyPr/>
        <a:lstStyle/>
        <a:p>
          <a:endParaRPr lang="it-IT"/>
        </a:p>
      </dgm:t>
    </dgm:pt>
    <dgm:pt modelId="{1F3F0B03-F0F8-064F-A0F1-142F4413303C}" type="pres">
      <dgm:prSet presAssocID="{4150159E-10B8-F443-B42B-26F5EE9D38B1}" presName="compChildNode" presStyleCnt="0"/>
      <dgm:spPr/>
    </dgm:pt>
    <dgm:pt modelId="{713DAC9B-62BE-CF40-AADF-89121B442F2D}" type="pres">
      <dgm:prSet presAssocID="{4150159E-10B8-F443-B42B-26F5EE9D38B1}" presName="theInnerList" presStyleCnt="0"/>
      <dgm:spPr/>
    </dgm:pt>
    <dgm:pt modelId="{720046CE-AD9E-554C-9FC5-5095C46C079A}" type="pres">
      <dgm:prSet presAssocID="{013098BD-DEC3-CC4B-8DD1-3389B8D8C32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57DB77-7238-7243-ABBE-09B149B74AC3}" type="pres">
      <dgm:prSet presAssocID="{4150159E-10B8-F443-B42B-26F5EE9D38B1}" presName="aSpace" presStyleCnt="0"/>
      <dgm:spPr/>
    </dgm:pt>
    <dgm:pt modelId="{4A89231C-662D-2F44-89AE-FB7D7B420A1F}" type="pres">
      <dgm:prSet presAssocID="{49308C62-9388-3A46-B3FE-1F6F4D925977}" presName="compNode" presStyleCnt="0"/>
      <dgm:spPr/>
    </dgm:pt>
    <dgm:pt modelId="{3021970C-49F1-CE40-9F5D-FFED714AD20A}" type="pres">
      <dgm:prSet presAssocID="{49308C62-9388-3A46-B3FE-1F6F4D925977}" presName="aNode" presStyleLbl="bgShp" presStyleIdx="1" presStyleCnt="3"/>
      <dgm:spPr/>
      <dgm:t>
        <a:bodyPr/>
        <a:lstStyle/>
        <a:p>
          <a:endParaRPr lang="it-IT"/>
        </a:p>
      </dgm:t>
    </dgm:pt>
    <dgm:pt modelId="{2300C3E9-64DF-4E4E-AD26-DFA96B6DEB83}" type="pres">
      <dgm:prSet presAssocID="{49308C62-9388-3A46-B3FE-1F6F4D925977}" presName="textNode" presStyleLbl="bgShp" presStyleIdx="1" presStyleCnt="3"/>
      <dgm:spPr/>
      <dgm:t>
        <a:bodyPr/>
        <a:lstStyle/>
        <a:p>
          <a:endParaRPr lang="it-IT"/>
        </a:p>
      </dgm:t>
    </dgm:pt>
    <dgm:pt modelId="{268FD8F7-9A03-F848-8DCC-21FE99D405D0}" type="pres">
      <dgm:prSet presAssocID="{49308C62-9388-3A46-B3FE-1F6F4D925977}" presName="compChildNode" presStyleCnt="0"/>
      <dgm:spPr/>
    </dgm:pt>
    <dgm:pt modelId="{720CDA8E-9CA1-604A-8A77-B1A02AA96C9B}" type="pres">
      <dgm:prSet presAssocID="{49308C62-9388-3A46-B3FE-1F6F4D925977}" presName="theInnerList" presStyleCnt="0"/>
      <dgm:spPr/>
    </dgm:pt>
    <dgm:pt modelId="{8770275F-2833-4449-A945-89DD17081DC9}" type="pres">
      <dgm:prSet presAssocID="{F6F957A2-D184-5041-9DB2-34960F7F16C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1B75CF-5584-6242-B2F9-C628DC0AA02C}" type="pres">
      <dgm:prSet presAssocID="{49308C62-9388-3A46-B3FE-1F6F4D925977}" presName="aSpace" presStyleCnt="0"/>
      <dgm:spPr/>
    </dgm:pt>
    <dgm:pt modelId="{B3EA99E4-780E-0041-B4B5-8E5BA5F83845}" type="pres">
      <dgm:prSet presAssocID="{713B00B4-5AD1-9649-A520-311B36EAF316}" presName="compNode" presStyleCnt="0"/>
      <dgm:spPr/>
    </dgm:pt>
    <dgm:pt modelId="{880E0A9A-22F3-2A4B-ACA8-70AB3B7FEBA0}" type="pres">
      <dgm:prSet presAssocID="{713B00B4-5AD1-9649-A520-311B36EAF316}" presName="aNode" presStyleLbl="bgShp" presStyleIdx="2" presStyleCnt="3"/>
      <dgm:spPr/>
      <dgm:t>
        <a:bodyPr/>
        <a:lstStyle/>
        <a:p>
          <a:endParaRPr lang="it-IT"/>
        </a:p>
      </dgm:t>
    </dgm:pt>
    <dgm:pt modelId="{267192BD-D15A-9E45-8F95-4D60E2F32731}" type="pres">
      <dgm:prSet presAssocID="{713B00B4-5AD1-9649-A520-311B36EAF316}" presName="textNode" presStyleLbl="bgShp" presStyleIdx="2" presStyleCnt="3"/>
      <dgm:spPr/>
      <dgm:t>
        <a:bodyPr/>
        <a:lstStyle/>
        <a:p>
          <a:endParaRPr lang="it-IT"/>
        </a:p>
      </dgm:t>
    </dgm:pt>
    <dgm:pt modelId="{265DDBE8-CC1E-C745-83AB-5CCAED440FC6}" type="pres">
      <dgm:prSet presAssocID="{713B00B4-5AD1-9649-A520-311B36EAF316}" presName="compChildNode" presStyleCnt="0"/>
      <dgm:spPr/>
    </dgm:pt>
    <dgm:pt modelId="{B4F4675E-E90A-C04D-ADB4-030CDCA31BFA}" type="pres">
      <dgm:prSet presAssocID="{713B00B4-5AD1-9649-A520-311B36EAF316}" presName="theInnerList" presStyleCnt="0"/>
      <dgm:spPr/>
    </dgm:pt>
    <dgm:pt modelId="{BA3BF6F0-898F-BE45-B4D7-4A11CE8228D6}" type="pres">
      <dgm:prSet presAssocID="{E6F7D6FC-BFBF-CF43-A3BB-ADFE0BED370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C6A6ADB-B400-DC44-8B18-CB5DA8C0C4CA}" type="presOf" srcId="{713B00B4-5AD1-9649-A520-311B36EAF316}" destId="{880E0A9A-22F3-2A4B-ACA8-70AB3B7FEBA0}" srcOrd="0" destOrd="0" presId="urn:microsoft.com/office/officeart/2005/8/layout/lProcess2"/>
    <dgm:cxn modelId="{83C9FC68-E18A-594B-95C6-E04A40DE3811}" type="presOf" srcId="{713B00B4-5AD1-9649-A520-311B36EAF316}" destId="{267192BD-D15A-9E45-8F95-4D60E2F32731}" srcOrd="1" destOrd="0" presId="urn:microsoft.com/office/officeart/2005/8/layout/lProcess2"/>
    <dgm:cxn modelId="{FAB38962-F587-AF49-9732-5501741A69D1}" srcId="{AA82F822-C208-7442-9FDE-6E2E180B45C3}" destId="{4150159E-10B8-F443-B42B-26F5EE9D38B1}" srcOrd="0" destOrd="0" parTransId="{384689C0-BB72-F34D-904C-2F4EBDBBC221}" sibTransId="{B881517A-EFE2-D841-8D1C-8EF4956463C4}"/>
    <dgm:cxn modelId="{D2480A02-E9DA-2B42-B51E-16E4DB576827}" srcId="{AA82F822-C208-7442-9FDE-6E2E180B45C3}" destId="{49308C62-9388-3A46-B3FE-1F6F4D925977}" srcOrd="1" destOrd="0" parTransId="{1C2BB39D-225A-774B-BB9A-FCB9B039F33E}" sibTransId="{6F9EEBBA-217A-6545-80F8-F94183E636EC}"/>
    <dgm:cxn modelId="{F978553E-7C1A-0443-BE71-A0FB1666C838}" srcId="{713B00B4-5AD1-9649-A520-311B36EAF316}" destId="{E6F7D6FC-BFBF-CF43-A3BB-ADFE0BED370B}" srcOrd="0" destOrd="0" parTransId="{A8D0740B-4E2A-DB4C-89F1-F714C9A9EDA2}" sibTransId="{27130A05-C75C-C446-89A4-40472B28C6C4}"/>
    <dgm:cxn modelId="{33158584-3F40-B24D-A90B-CE2A47602A53}" type="presOf" srcId="{AA82F822-C208-7442-9FDE-6E2E180B45C3}" destId="{75B1511F-68E9-F54A-A6F1-3BA3F6BE720A}" srcOrd="0" destOrd="0" presId="urn:microsoft.com/office/officeart/2005/8/layout/lProcess2"/>
    <dgm:cxn modelId="{6F27B273-BDA1-494E-A85B-EEB5EB224116}" srcId="{49308C62-9388-3A46-B3FE-1F6F4D925977}" destId="{F6F957A2-D184-5041-9DB2-34960F7F16C4}" srcOrd="0" destOrd="0" parTransId="{4443D9F8-6A2F-2F47-ABE1-90133B0D78DD}" sibTransId="{28C66EC0-828F-734D-9FE2-94896E51E5BF}"/>
    <dgm:cxn modelId="{DBA9CB27-9939-C34B-BF37-2D31607E4360}" type="presOf" srcId="{4150159E-10B8-F443-B42B-26F5EE9D38B1}" destId="{7213C405-AD44-5141-8E10-01BEC2F65E31}" srcOrd="1" destOrd="0" presId="urn:microsoft.com/office/officeart/2005/8/layout/lProcess2"/>
    <dgm:cxn modelId="{B64E4468-5398-604A-9234-B456885ED815}" type="presOf" srcId="{F6F957A2-D184-5041-9DB2-34960F7F16C4}" destId="{8770275F-2833-4449-A945-89DD17081DC9}" srcOrd="0" destOrd="0" presId="urn:microsoft.com/office/officeart/2005/8/layout/lProcess2"/>
    <dgm:cxn modelId="{AC8D0374-AFBA-054D-BE8F-A4C8201A7D26}" type="presOf" srcId="{4150159E-10B8-F443-B42B-26F5EE9D38B1}" destId="{515AF3E2-CA97-E744-8F70-464F11DA525F}" srcOrd="0" destOrd="0" presId="urn:microsoft.com/office/officeart/2005/8/layout/lProcess2"/>
    <dgm:cxn modelId="{F43766A2-6DAF-7F4C-BEDF-4DA2CCD2006F}" type="presOf" srcId="{E6F7D6FC-BFBF-CF43-A3BB-ADFE0BED370B}" destId="{BA3BF6F0-898F-BE45-B4D7-4A11CE8228D6}" srcOrd="0" destOrd="0" presId="urn:microsoft.com/office/officeart/2005/8/layout/lProcess2"/>
    <dgm:cxn modelId="{874A3AA0-BDDA-7841-B536-5BDAFF66E5F8}" type="presOf" srcId="{013098BD-DEC3-CC4B-8DD1-3389B8D8C32D}" destId="{720046CE-AD9E-554C-9FC5-5095C46C079A}" srcOrd="0" destOrd="0" presId="urn:microsoft.com/office/officeart/2005/8/layout/lProcess2"/>
    <dgm:cxn modelId="{F8C53AE5-010E-E542-95FA-EE5578F3FD0E}" type="presOf" srcId="{49308C62-9388-3A46-B3FE-1F6F4D925977}" destId="{2300C3E9-64DF-4E4E-AD26-DFA96B6DEB83}" srcOrd="1" destOrd="0" presId="urn:microsoft.com/office/officeart/2005/8/layout/lProcess2"/>
    <dgm:cxn modelId="{BE33392F-5EFF-BA40-BDB7-11752EF0657D}" type="presOf" srcId="{49308C62-9388-3A46-B3FE-1F6F4D925977}" destId="{3021970C-49F1-CE40-9F5D-FFED714AD20A}" srcOrd="0" destOrd="0" presId="urn:microsoft.com/office/officeart/2005/8/layout/lProcess2"/>
    <dgm:cxn modelId="{10F4657D-166F-0144-88BE-BD07C149BE7D}" srcId="{AA82F822-C208-7442-9FDE-6E2E180B45C3}" destId="{713B00B4-5AD1-9649-A520-311B36EAF316}" srcOrd="2" destOrd="0" parTransId="{23D44CFA-2BDF-5841-BE23-15C9F6EAB1B3}" sibTransId="{86B72327-854C-854A-86EE-7583C70B247C}"/>
    <dgm:cxn modelId="{0AC8B8A2-914E-D24A-9040-C4A095476E78}" srcId="{4150159E-10B8-F443-B42B-26F5EE9D38B1}" destId="{013098BD-DEC3-CC4B-8DD1-3389B8D8C32D}" srcOrd="0" destOrd="0" parTransId="{49A28EC6-DFD1-774C-BFF1-3C0356D42DE3}" sibTransId="{E863A05F-DCC1-4442-9DA6-BE4AD08C7D26}"/>
    <dgm:cxn modelId="{0CA7B61B-FD99-DE49-BD53-0CDD3DC8BF09}" type="presParOf" srcId="{75B1511F-68E9-F54A-A6F1-3BA3F6BE720A}" destId="{51258563-5C51-F542-AFE8-C0B0E5C1372F}" srcOrd="0" destOrd="0" presId="urn:microsoft.com/office/officeart/2005/8/layout/lProcess2"/>
    <dgm:cxn modelId="{BFB6F1BA-9E8E-D14A-AFB4-46CEE048C0F3}" type="presParOf" srcId="{51258563-5C51-F542-AFE8-C0B0E5C1372F}" destId="{515AF3E2-CA97-E744-8F70-464F11DA525F}" srcOrd="0" destOrd="0" presId="urn:microsoft.com/office/officeart/2005/8/layout/lProcess2"/>
    <dgm:cxn modelId="{40A5FB48-7BA1-4849-AB75-CB6F9D1900F1}" type="presParOf" srcId="{51258563-5C51-F542-AFE8-C0B0E5C1372F}" destId="{7213C405-AD44-5141-8E10-01BEC2F65E31}" srcOrd="1" destOrd="0" presId="urn:microsoft.com/office/officeart/2005/8/layout/lProcess2"/>
    <dgm:cxn modelId="{4D1A7E56-1FD2-7D47-9A5D-ED2513050F71}" type="presParOf" srcId="{51258563-5C51-F542-AFE8-C0B0E5C1372F}" destId="{1F3F0B03-F0F8-064F-A0F1-142F4413303C}" srcOrd="2" destOrd="0" presId="urn:microsoft.com/office/officeart/2005/8/layout/lProcess2"/>
    <dgm:cxn modelId="{8DBDA583-B1C8-B149-84F6-0DFE23494F28}" type="presParOf" srcId="{1F3F0B03-F0F8-064F-A0F1-142F4413303C}" destId="{713DAC9B-62BE-CF40-AADF-89121B442F2D}" srcOrd="0" destOrd="0" presId="urn:microsoft.com/office/officeart/2005/8/layout/lProcess2"/>
    <dgm:cxn modelId="{441F1365-9540-054B-9A20-80FD12F29DBF}" type="presParOf" srcId="{713DAC9B-62BE-CF40-AADF-89121B442F2D}" destId="{720046CE-AD9E-554C-9FC5-5095C46C079A}" srcOrd="0" destOrd="0" presId="urn:microsoft.com/office/officeart/2005/8/layout/lProcess2"/>
    <dgm:cxn modelId="{86F87BF6-5614-2E4E-835F-2F3884D12AD4}" type="presParOf" srcId="{75B1511F-68E9-F54A-A6F1-3BA3F6BE720A}" destId="{6557DB77-7238-7243-ABBE-09B149B74AC3}" srcOrd="1" destOrd="0" presId="urn:microsoft.com/office/officeart/2005/8/layout/lProcess2"/>
    <dgm:cxn modelId="{C41FBBBC-ABEE-604E-BAE3-AADADFEA22A4}" type="presParOf" srcId="{75B1511F-68E9-F54A-A6F1-3BA3F6BE720A}" destId="{4A89231C-662D-2F44-89AE-FB7D7B420A1F}" srcOrd="2" destOrd="0" presId="urn:microsoft.com/office/officeart/2005/8/layout/lProcess2"/>
    <dgm:cxn modelId="{8070A608-FC5A-8643-89AD-3597ED819867}" type="presParOf" srcId="{4A89231C-662D-2F44-89AE-FB7D7B420A1F}" destId="{3021970C-49F1-CE40-9F5D-FFED714AD20A}" srcOrd="0" destOrd="0" presId="urn:microsoft.com/office/officeart/2005/8/layout/lProcess2"/>
    <dgm:cxn modelId="{F26DC949-5632-3941-89BD-D809FCB74739}" type="presParOf" srcId="{4A89231C-662D-2F44-89AE-FB7D7B420A1F}" destId="{2300C3E9-64DF-4E4E-AD26-DFA96B6DEB83}" srcOrd="1" destOrd="0" presId="urn:microsoft.com/office/officeart/2005/8/layout/lProcess2"/>
    <dgm:cxn modelId="{C6F5BE51-9A19-DE47-87FB-C9C11522C967}" type="presParOf" srcId="{4A89231C-662D-2F44-89AE-FB7D7B420A1F}" destId="{268FD8F7-9A03-F848-8DCC-21FE99D405D0}" srcOrd="2" destOrd="0" presId="urn:microsoft.com/office/officeart/2005/8/layout/lProcess2"/>
    <dgm:cxn modelId="{325B8C3B-7481-0546-BC32-308930557F2F}" type="presParOf" srcId="{268FD8F7-9A03-F848-8DCC-21FE99D405D0}" destId="{720CDA8E-9CA1-604A-8A77-B1A02AA96C9B}" srcOrd="0" destOrd="0" presId="urn:microsoft.com/office/officeart/2005/8/layout/lProcess2"/>
    <dgm:cxn modelId="{AE872BB2-4569-9046-8DCB-820C175E97CC}" type="presParOf" srcId="{720CDA8E-9CA1-604A-8A77-B1A02AA96C9B}" destId="{8770275F-2833-4449-A945-89DD17081DC9}" srcOrd="0" destOrd="0" presId="urn:microsoft.com/office/officeart/2005/8/layout/lProcess2"/>
    <dgm:cxn modelId="{60F1284D-A3A2-DA4F-B6FC-C7A7FBBB2497}" type="presParOf" srcId="{75B1511F-68E9-F54A-A6F1-3BA3F6BE720A}" destId="{E21B75CF-5584-6242-B2F9-C628DC0AA02C}" srcOrd="3" destOrd="0" presId="urn:microsoft.com/office/officeart/2005/8/layout/lProcess2"/>
    <dgm:cxn modelId="{4509B61F-E078-3644-BE86-F08B5E3F7CC6}" type="presParOf" srcId="{75B1511F-68E9-F54A-A6F1-3BA3F6BE720A}" destId="{B3EA99E4-780E-0041-B4B5-8E5BA5F83845}" srcOrd="4" destOrd="0" presId="urn:microsoft.com/office/officeart/2005/8/layout/lProcess2"/>
    <dgm:cxn modelId="{E2D563FB-A1E0-F840-B06B-45AEE8636621}" type="presParOf" srcId="{B3EA99E4-780E-0041-B4B5-8E5BA5F83845}" destId="{880E0A9A-22F3-2A4B-ACA8-70AB3B7FEBA0}" srcOrd="0" destOrd="0" presId="urn:microsoft.com/office/officeart/2005/8/layout/lProcess2"/>
    <dgm:cxn modelId="{9062B6BF-40C4-CB40-8683-1E544484E726}" type="presParOf" srcId="{B3EA99E4-780E-0041-B4B5-8E5BA5F83845}" destId="{267192BD-D15A-9E45-8F95-4D60E2F32731}" srcOrd="1" destOrd="0" presId="urn:microsoft.com/office/officeart/2005/8/layout/lProcess2"/>
    <dgm:cxn modelId="{9EAE4F65-8FCA-6E4E-BF33-099154BD6A36}" type="presParOf" srcId="{B3EA99E4-780E-0041-B4B5-8E5BA5F83845}" destId="{265DDBE8-CC1E-C745-83AB-5CCAED440FC6}" srcOrd="2" destOrd="0" presId="urn:microsoft.com/office/officeart/2005/8/layout/lProcess2"/>
    <dgm:cxn modelId="{AC9B55A5-BFC1-CD46-AC27-D290D95D38F1}" type="presParOf" srcId="{265DDBE8-CC1E-C745-83AB-5CCAED440FC6}" destId="{B4F4675E-E90A-C04D-ADB4-030CDCA31BFA}" srcOrd="0" destOrd="0" presId="urn:microsoft.com/office/officeart/2005/8/layout/lProcess2"/>
    <dgm:cxn modelId="{0A9A936A-EC29-D846-B5A0-36E502180F94}" type="presParOf" srcId="{B4F4675E-E90A-C04D-ADB4-030CDCA31BFA}" destId="{BA3BF6F0-898F-BE45-B4D7-4A11CE8228D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A82F822-C208-7442-9FDE-6E2E180B45C3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150159E-10B8-F443-B42B-26F5EE9D38B1}">
      <dgm:prSet phldrT="[Testo]"/>
      <dgm:spPr/>
      <dgm:t>
        <a:bodyPr/>
        <a:lstStyle/>
        <a:p>
          <a:r>
            <a:rPr lang="it-IT" dirty="0"/>
            <a:t>TEMPO</a:t>
          </a:r>
        </a:p>
      </dgm:t>
    </dgm:pt>
    <dgm:pt modelId="{384689C0-BB72-F34D-904C-2F4EBDBBC221}" type="parTrans" cxnId="{FAB38962-F587-AF49-9732-5501741A69D1}">
      <dgm:prSet/>
      <dgm:spPr/>
      <dgm:t>
        <a:bodyPr/>
        <a:lstStyle/>
        <a:p>
          <a:endParaRPr lang="it-IT"/>
        </a:p>
      </dgm:t>
    </dgm:pt>
    <dgm:pt modelId="{B881517A-EFE2-D841-8D1C-8EF4956463C4}" type="sibTrans" cxnId="{FAB38962-F587-AF49-9732-5501741A69D1}">
      <dgm:prSet/>
      <dgm:spPr/>
      <dgm:t>
        <a:bodyPr/>
        <a:lstStyle/>
        <a:p>
          <a:endParaRPr lang="it-IT"/>
        </a:p>
      </dgm:t>
    </dgm:pt>
    <dgm:pt modelId="{49308C62-9388-3A46-B3FE-1F6F4D925977}">
      <dgm:prSet phldrT="[Testo]"/>
      <dgm:spPr/>
      <dgm:t>
        <a:bodyPr/>
        <a:lstStyle/>
        <a:p>
          <a:r>
            <a:rPr lang="it-IT" dirty="0"/>
            <a:t>INTENSITA’</a:t>
          </a:r>
        </a:p>
      </dgm:t>
    </dgm:pt>
    <dgm:pt modelId="{1C2BB39D-225A-774B-BB9A-FCB9B039F33E}" type="parTrans" cxnId="{D2480A02-E9DA-2B42-B51E-16E4DB576827}">
      <dgm:prSet/>
      <dgm:spPr/>
      <dgm:t>
        <a:bodyPr/>
        <a:lstStyle/>
        <a:p>
          <a:endParaRPr lang="it-IT"/>
        </a:p>
      </dgm:t>
    </dgm:pt>
    <dgm:pt modelId="{6F9EEBBA-217A-6545-80F8-F94183E636EC}" type="sibTrans" cxnId="{D2480A02-E9DA-2B42-B51E-16E4DB576827}">
      <dgm:prSet/>
      <dgm:spPr/>
      <dgm:t>
        <a:bodyPr/>
        <a:lstStyle/>
        <a:p>
          <a:endParaRPr lang="it-IT"/>
        </a:p>
      </dgm:t>
    </dgm:pt>
    <dgm:pt modelId="{F6F957A2-D184-5041-9DB2-34960F7F16C4}">
      <dgm:prSet phldrT="[Testo]"/>
      <dgm:spPr/>
      <dgm:t>
        <a:bodyPr/>
        <a:lstStyle/>
        <a:p>
          <a:r>
            <a:rPr lang="it-IT" dirty="0"/>
            <a:t>INTENSO</a:t>
          </a:r>
        </a:p>
      </dgm:t>
    </dgm:pt>
    <dgm:pt modelId="{4443D9F8-6A2F-2F47-ABE1-90133B0D78DD}" type="parTrans" cxnId="{6F27B273-BDA1-494E-A85B-EEB5EB224116}">
      <dgm:prSet/>
      <dgm:spPr/>
      <dgm:t>
        <a:bodyPr/>
        <a:lstStyle/>
        <a:p>
          <a:endParaRPr lang="it-IT"/>
        </a:p>
      </dgm:t>
    </dgm:pt>
    <dgm:pt modelId="{28C66EC0-828F-734D-9FE2-94896E51E5BF}" type="sibTrans" cxnId="{6F27B273-BDA1-494E-A85B-EEB5EB224116}">
      <dgm:prSet/>
      <dgm:spPr/>
      <dgm:t>
        <a:bodyPr/>
        <a:lstStyle/>
        <a:p>
          <a:endParaRPr lang="it-IT"/>
        </a:p>
      </dgm:t>
    </dgm:pt>
    <dgm:pt modelId="{713B00B4-5AD1-9649-A520-311B36EAF316}">
      <dgm:prSet phldrT="[Testo]"/>
      <dgm:spPr/>
      <dgm:t>
        <a:bodyPr/>
        <a:lstStyle/>
        <a:p>
          <a:r>
            <a:rPr lang="it-IT" dirty="0"/>
            <a:t>SENSO COMUNE</a:t>
          </a:r>
        </a:p>
      </dgm:t>
    </dgm:pt>
    <dgm:pt modelId="{23D44CFA-2BDF-5841-BE23-15C9F6EAB1B3}" type="parTrans" cxnId="{10F4657D-166F-0144-88BE-BD07C149BE7D}">
      <dgm:prSet/>
      <dgm:spPr/>
      <dgm:t>
        <a:bodyPr/>
        <a:lstStyle/>
        <a:p>
          <a:endParaRPr lang="it-IT"/>
        </a:p>
      </dgm:t>
    </dgm:pt>
    <dgm:pt modelId="{86B72327-854C-854A-86EE-7583C70B247C}" type="sibTrans" cxnId="{10F4657D-166F-0144-88BE-BD07C149BE7D}">
      <dgm:prSet/>
      <dgm:spPr/>
      <dgm:t>
        <a:bodyPr/>
        <a:lstStyle/>
        <a:p>
          <a:endParaRPr lang="it-IT"/>
        </a:p>
      </dgm:t>
    </dgm:pt>
    <dgm:pt modelId="{E6F7D6FC-BFBF-CF43-A3BB-ADFE0BED370B}">
      <dgm:prSet phldrT="[Testo]" custT="1"/>
      <dgm:spPr/>
      <dgm:t>
        <a:bodyPr/>
        <a:lstStyle/>
        <a:p>
          <a:r>
            <a:rPr lang="it-IT" sz="2000" dirty="0">
              <a:highlight>
                <a:srgbClr val="0000FF"/>
              </a:highlight>
            </a:rPr>
            <a:t>SITUAZIONE NON ADATTA</a:t>
          </a:r>
        </a:p>
      </dgm:t>
    </dgm:pt>
    <dgm:pt modelId="{A8D0740B-4E2A-DB4C-89F1-F714C9A9EDA2}" type="parTrans" cxnId="{F978553E-7C1A-0443-BE71-A0FB1666C838}">
      <dgm:prSet/>
      <dgm:spPr/>
      <dgm:t>
        <a:bodyPr/>
        <a:lstStyle/>
        <a:p>
          <a:endParaRPr lang="it-IT"/>
        </a:p>
      </dgm:t>
    </dgm:pt>
    <dgm:pt modelId="{27130A05-C75C-C446-89A4-40472B28C6C4}" type="sibTrans" cxnId="{F978553E-7C1A-0443-BE71-A0FB1666C838}">
      <dgm:prSet/>
      <dgm:spPr/>
      <dgm:t>
        <a:bodyPr/>
        <a:lstStyle/>
        <a:p>
          <a:endParaRPr lang="it-IT"/>
        </a:p>
      </dgm:t>
    </dgm:pt>
    <dgm:pt modelId="{013098BD-DEC3-CC4B-8DD1-3389B8D8C32D}">
      <dgm:prSet phldrT="[Testo]" custT="1"/>
      <dgm:spPr/>
      <dgm:t>
        <a:bodyPr/>
        <a:lstStyle/>
        <a:p>
          <a:r>
            <a:rPr lang="it-IT" sz="2000" dirty="0">
              <a:highlight>
                <a:srgbClr val="0000FF"/>
              </a:highlight>
            </a:rPr>
            <a:t>DURATA</a:t>
          </a:r>
        </a:p>
        <a:p>
          <a:r>
            <a:rPr lang="it-IT" sz="1500" dirty="0"/>
            <a:t>DIPENDENTE DALL’ESPOSIZIONE ALLO STIMOLO</a:t>
          </a:r>
        </a:p>
      </dgm:t>
    </dgm:pt>
    <dgm:pt modelId="{E863A05F-DCC1-4442-9DA6-BE4AD08C7D26}" type="sibTrans" cxnId="{0AC8B8A2-914E-D24A-9040-C4A095476E78}">
      <dgm:prSet/>
      <dgm:spPr/>
      <dgm:t>
        <a:bodyPr/>
        <a:lstStyle/>
        <a:p>
          <a:endParaRPr lang="it-IT"/>
        </a:p>
      </dgm:t>
    </dgm:pt>
    <dgm:pt modelId="{49A28EC6-DFD1-774C-BFF1-3C0356D42DE3}" type="parTrans" cxnId="{0AC8B8A2-914E-D24A-9040-C4A095476E78}">
      <dgm:prSet/>
      <dgm:spPr/>
      <dgm:t>
        <a:bodyPr/>
        <a:lstStyle/>
        <a:p>
          <a:endParaRPr lang="it-IT"/>
        </a:p>
      </dgm:t>
    </dgm:pt>
    <dgm:pt modelId="{75B1511F-68E9-F54A-A6F1-3BA3F6BE720A}" type="pres">
      <dgm:prSet presAssocID="{AA82F822-C208-7442-9FDE-6E2E180B45C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1258563-5C51-F542-AFE8-C0B0E5C1372F}" type="pres">
      <dgm:prSet presAssocID="{4150159E-10B8-F443-B42B-26F5EE9D38B1}" presName="compNode" presStyleCnt="0"/>
      <dgm:spPr/>
    </dgm:pt>
    <dgm:pt modelId="{515AF3E2-CA97-E744-8F70-464F11DA525F}" type="pres">
      <dgm:prSet presAssocID="{4150159E-10B8-F443-B42B-26F5EE9D38B1}" presName="aNode" presStyleLbl="bgShp" presStyleIdx="0" presStyleCnt="3"/>
      <dgm:spPr/>
      <dgm:t>
        <a:bodyPr/>
        <a:lstStyle/>
        <a:p>
          <a:endParaRPr lang="it-IT"/>
        </a:p>
      </dgm:t>
    </dgm:pt>
    <dgm:pt modelId="{7213C405-AD44-5141-8E10-01BEC2F65E31}" type="pres">
      <dgm:prSet presAssocID="{4150159E-10B8-F443-B42B-26F5EE9D38B1}" presName="textNode" presStyleLbl="bgShp" presStyleIdx="0" presStyleCnt="3"/>
      <dgm:spPr/>
      <dgm:t>
        <a:bodyPr/>
        <a:lstStyle/>
        <a:p>
          <a:endParaRPr lang="it-IT"/>
        </a:p>
      </dgm:t>
    </dgm:pt>
    <dgm:pt modelId="{1F3F0B03-F0F8-064F-A0F1-142F4413303C}" type="pres">
      <dgm:prSet presAssocID="{4150159E-10B8-F443-B42B-26F5EE9D38B1}" presName="compChildNode" presStyleCnt="0"/>
      <dgm:spPr/>
    </dgm:pt>
    <dgm:pt modelId="{713DAC9B-62BE-CF40-AADF-89121B442F2D}" type="pres">
      <dgm:prSet presAssocID="{4150159E-10B8-F443-B42B-26F5EE9D38B1}" presName="theInnerList" presStyleCnt="0"/>
      <dgm:spPr/>
    </dgm:pt>
    <dgm:pt modelId="{720046CE-AD9E-554C-9FC5-5095C46C079A}" type="pres">
      <dgm:prSet presAssocID="{013098BD-DEC3-CC4B-8DD1-3389B8D8C32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57DB77-7238-7243-ABBE-09B149B74AC3}" type="pres">
      <dgm:prSet presAssocID="{4150159E-10B8-F443-B42B-26F5EE9D38B1}" presName="aSpace" presStyleCnt="0"/>
      <dgm:spPr/>
    </dgm:pt>
    <dgm:pt modelId="{4A89231C-662D-2F44-89AE-FB7D7B420A1F}" type="pres">
      <dgm:prSet presAssocID="{49308C62-9388-3A46-B3FE-1F6F4D925977}" presName="compNode" presStyleCnt="0"/>
      <dgm:spPr/>
    </dgm:pt>
    <dgm:pt modelId="{3021970C-49F1-CE40-9F5D-FFED714AD20A}" type="pres">
      <dgm:prSet presAssocID="{49308C62-9388-3A46-B3FE-1F6F4D925977}" presName="aNode" presStyleLbl="bgShp" presStyleIdx="1" presStyleCnt="3"/>
      <dgm:spPr/>
      <dgm:t>
        <a:bodyPr/>
        <a:lstStyle/>
        <a:p>
          <a:endParaRPr lang="it-IT"/>
        </a:p>
      </dgm:t>
    </dgm:pt>
    <dgm:pt modelId="{2300C3E9-64DF-4E4E-AD26-DFA96B6DEB83}" type="pres">
      <dgm:prSet presAssocID="{49308C62-9388-3A46-B3FE-1F6F4D925977}" presName="textNode" presStyleLbl="bgShp" presStyleIdx="1" presStyleCnt="3"/>
      <dgm:spPr/>
      <dgm:t>
        <a:bodyPr/>
        <a:lstStyle/>
        <a:p>
          <a:endParaRPr lang="it-IT"/>
        </a:p>
      </dgm:t>
    </dgm:pt>
    <dgm:pt modelId="{268FD8F7-9A03-F848-8DCC-21FE99D405D0}" type="pres">
      <dgm:prSet presAssocID="{49308C62-9388-3A46-B3FE-1F6F4D925977}" presName="compChildNode" presStyleCnt="0"/>
      <dgm:spPr/>
    </dgm:pt>
    <dgm:pt modelId="{720CDA8E-9CA1-604A-8A77-B1A02AA96C9B}" type="pres">
      <dgm:prSet presAssocID="{49308C62-9388-3A46-B3FE-1F6F4D925977}" presName="theInnerList" presStyleCnt="0"/>
      <dgm:spPr/>
    </dgm:pt>
    <dgm:pt modelId="{8770275F-2833-4449-A945-89DD17081DC9}" type="pres">
      <dgm:prSet presAssocID="{F6F957A2-D184-5041-9DB2-34960F7F16C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1B75CF-5584-6242-B2F9-C628DC0AA02C}" type="pres">
      <dgm:prSet presAssocID="{49308C62-9388-3A46-B3FE-1F6F4D925977}" presName="aSpace" presStyleCnt="0"/>
      <dgm:spPr/>
    </dgm:pt>
    <dgm:pt modelId="{B3EA99E4-780E-0041-B4B5-8E5BA5F83845}" type="pres">
      <dgm:prSet presAssocID="{713B00B4-5AD1-9649-A520-311B36EAF316}" presName="compNode" presStyleCnt="0"/>
      <dgm:spPr/>
    </dgm:pt>
    <dgm:pt modelId="{880E0A9A-22F3-2A4B-ACA8-70AB3B7FEBA0}" type="pres">
      <dgm:prSet presAssocID="{713B00B4-5AD1-9649-A520-311B36EAF316}" presName="aNode" presStyleLbl="bgShp" presStyleIdx="2" presStyleCnt="3"/>
      <dgm:spPr/>
      <dgm:t>
        <a:bodyPr/>
        <a:lstStyle/>
        <a:p>
          <a:endParaRPr lang="it-IT"/>
        </a:p>
      </dgm:t>
    </dgm:pt>
    <dgm:pt modelId="{267192BD-D15A-9E45-8F95-4D60E2F32731}" type="pres">
      <dgm:prSet presAssocID="{713B00B4-5AD1-9649-A520-311B36EAF316}" presName="textNode" presStyleLbl="bgShp" presStyleIdx="2" presStyleCnt="3"/>
      <dgm:spPr/>
      <dgm:t>
        <a:bodyPr/>
        <a:lstStyle/>
        <a:p>
          <a:endParaRPr lang="it-IT"/>
        </a:p>
      </dgm:t>
    </dgm:pt>
    <dgm:pt modelId="{265DDBE8-CC1E-C745-83AB-5CCAED440FC6}" type="pres">
      <dgm:prSet presAssocID="{713B00B4-5AD1-9649-A520-311B36EAF316}" presName="compChildNode" presStyleCnt="0"/>
      <dgm:spPr/>
    </dgm:pt>
    <dgm:pt modelId="{B4F4675E-E90A-C04D-ADB4-030CDCA31BFA}" type="pres">
      <dgm:prSet presAssocID="{713B00B4-5AD1-9649-A520-311B36EAF316}" presName="theInnerList" presStyleCnt="0"/>
      <dgm:spPr/>
    </dgm:pt>
    <dgm:pt modelId="{BA3BF6F0-898F-BE45-B4D7-4A11CE8228D6}" type="pres">
      <dgm:prSet presAssocID="{E6F7D6FC-BFBF-CF43-A3BB-ADFE0BED370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C6A6ADB-B400-DC44-8B18-CB5DA8C0C4CA}" type="presOf" srcId="{713B00B4-5AD1-9649-A520-311B36EAF316}" destId="{880E0A9A-22F3-2A4B-ACA8-70AB3B7FEBA0}" srcOrd="0" destOrd="0" presId="urn:microsoft.com/office/officeart/2005/8/layout/lProcess2"/>
    <dgm:cxn modelId="{83C9FC68-E18A-594B-95C6-E04A40DE3811}" type="presOf" srcId="{713B00B4-5AD1-9649-A520-311B36EAF316}" destId="{267192BD-D15A-9E45-8F95-4D60E2F32731}" srcOrd="1" destOrd="0" presId="urn:microsoft.com/office/officeart/2005/8/layout/lProcess2"/>
    <dgm:cxn modelId="{FAB38962-F587-AF49-9732-5501741A69D1}" srcId="{AA82F822-C208-7442-9FDE-6E2E180B45C3}" destId="{4150159E-10B8-F443-B42B-26F5EE9D38B1}" srcOrd="0" destOrd="0" parTransId="{384689C0-BB72-F34D-904C-2F4EBDBBC221}" sibTransId="{B881517A-EFE2-D841-8D1C-8EF4956463C4}"/>
    <dgm:cxn modelId="{D2480A02-E9DA-2B42-B51E-16E4DB576827}" srcId="{AA82F822-C208-7442-9FDE-6E2E180B45C3}" destId="{49308C62-9388-3A46-B3FE-1F6F4D925977}" srcOrd="1" destOrd="0" parTransId="{1C2BB39D-225A-774B-BB9A-FCB9B039F33E}" sibTransId="{6F9EEBBA-217A-6545-80F8-F94183E636EC}"/>
    <dgm:cxn modelId="{F978553E-7C1A-0443-BE71-A0FB1666C838}" srcId="{713B00B4-5AD1-9649-A520-311B36EAF316}" destId="{E6F7D6FC-BFBF-CF43-A3BB-ADFE0BED370B}" srcOrd="0" destOrd="0" parTransId="{A8D0740B-4E2A-DB4C-89F1-F714C9A9EDA2}" sibTransId="{27130A05-C75C-C446-89A4-40472B28C6C4}"/>
    <dgm:cxn modelId="{33158584-3F40-B24D-A90B-CE2A47602A53}" type="presOf" srcId="{AA82F822-C208-7442-9FDE-6E2E180B45C3}" destId="{75B1511F-68E9-F54A-A6F1-3BA3F6BE720A}" srcOrd="0" destOrd="0" presId="urn:microsoft.com/office/officeart/2005/8/layout/lProcess2"/>
    <dgm:cxn modelId="{6F27B273-BDA1-494E-A85B-EEB5EB224116}" srcId="{49308C62-9388-3A46-B3FE-1F6F4D925977}" destId="{F6F957A2-D184-5041-9DB2-34960F7F16C4}" srcOrd="0" destOrd="0" parTransId="{4443D9F8-6A2F-2F47-ABE1-90133B0D78DD}" sibTransId="{28C66EC0-828F-734D-9FE2-94896E51E5BF}"/>
    <dgm:cxn modelId="{DBA9CB27-9939-C34B-BF37-2D31607E4360}" type="presOf" srcId="{4150159E-10B8-F443-B42B-26F5EE9D38B1}" destId="{7213C405-AD44-5141-8E10-01BEC2F65E31}" srcOrd="1" destOrd="0" presId="urn:microsoft.com/office/officeart/2005/8/layout/lProcess2"/>
    <dgm:cxn modelId="{B64E4468-5398-604A-9234-B456885ED815}" type="presOf" srcId="{F6F957A2-D184-5041-9DB2-34960F7F16C4}" destId="{8770275F-2833-4449-A945-89DD17081DC9}" srcOrd="0" destOrd="0" presId="urn:microsoft.com/office/officeart/2005/8/layout/lProcess2"/>
    <dgm:cxn modelId="{AC8D0374-AFBA-054D-BE8F-A4C8201A7D26}" type="presOf" srcId="{4150159E-10B8-F443-B42B-26F5EE9D38B1}" destId="{515AF3E2-CA97-E744-8F70-464F11DA525F}" srcOrd="0" destOrd="0" presId="urn:microsoft.com/office/officeart/2005/8/layout/lProcess2"/>
    <dgm:cxn modelId="{F43766A2-6DAF-7F4C-BEDF-4DA2CCD2006F}" type="presOf" srcId="{E6F7D6FC-BFBF-CF43-A3BB-ADFE0BED370B}" destId="{BA3BF6F0-898F-BE45-B4D7-4A11CE8228D6}" srcOrd="0" destOrd="0" presId="urn:microsoft.com/office/officeart/2005/8/layout/lProcess2"/>
    <dgm:cxn modelId="{874A3AA0-BDDA-7841-B536-5BDAFF66E5F8}" type="presOf" srcId="{013098BD-DEC3-CC4B-8DD1-3389B8D8C32D}" destId="{720046CE-AD9E-554C-9FC5-5095C46C079A}" srcOrd="0" destOrd="0" presId="urn:microsoft.com/office/officeart/2005/8/layout/lProcess2"/>
    <dgm:cxn modelId="{F8C53AE5-010E-E542-95FA-EE5578F3FD0E}" type="presOf" srcId="{49308C62-9388-3A46-B3FE-1F6F4D925977}" destId="{2300C3E9-64DF-4E4E-AD26-DFA96B6DEB83}" srcOrd="1" destOrd="0" presId="urn:microsoft.com/office/officeart/2005/8/layout/lProcess2"/>
    <dgm:cxn modelId="{BE33392F-5EFF-BA40-BDB7-11752EF0657D}" type="presOf" srcId="{49308C62-9388-3A46-B3FE-1F6F4D925977}" destId="{3021970C-49F1-CE40-9F5D-FFED714AD20A}" srcOrd="0" destOrd="0" presId="urn:microsoft.com/office/officeart/2005/8/layout/lProcess2"/>
    <dgm:cxn modelId="{10F4657D-166F-0144-88BE-BD07C149BE7D}" srcId="{AA82F822-C208-7442-9FDE-6E2E180B45C3}" destId="{713B00B4-5AD1-9649-A520-311B36EAF316}" srcOrd="2" destOrd="0" parTransId="{23D44CFA-2BDF-5841-BE23-15C9F6EAB1B3}" sibTransId="{86B72327-854C-854A-86EE-7583C70B247C}"/>
    <dgm:cxn modelId="{0AC8B8A2-914E-D24A-9040-C4A095476E78}" srcId="{4150159E-10B8-F443-B42B-26F5EE9D38B1}" destId="{013098BD-DEC3-CC4B-8DD1-3389B8D8C32D}" srcOrd="0" destOrd="0" parTransId="{49A28EC6-DFD1-774C-BFF1-3C0356D42DE3}" sibTransId="{E863A05F-DCC1-4442-9DA6-BE4AD08C7D26}"/>
    <dgm:cxn modelId="{0CA7B61B-FD99-DE49-BD53-0CDD3DC8BF09}" type="presParOf" srcId="{75B1511F-68E9-F54A-A6F1-3BA3F6BE720A}" destId="{51258563-5C51-F542-AFE8-C0B0E5C1372F}" srcOrd="0" destOrd="0" presId="urn:microsoft.com/office/officeart/2005/8/layout/lProcess2"/>
    <dgm:cxn modelId="{BFB6F1BA-9E8E-D14A-AFB4-46CEE048C0F3}" type="presParOf" srcId="{51258563-5C51-F542-AFE8-C0B0E5C1372F}" destId="{515AF3E2-CA97-E744-8F70-464F11DA525F}" srcOrd="0" destOrd="0" presId="urn:microsoft.com/office/officeart/2005/8/layout/lProcess2"/>
    <dgm:cxn modelId="{40A5FB48-7BA1-4849-AB75-CB6F9D1900F1}" type="presParOf" srcId="{51258563-5C51-F542-AFE8-C0B0E5C1372F}" destId="{7213C405-AD44-5141-8E10-01BEC2F65E31}" srcOrd="1" destOrd="0" presId="urn:microsoft.com/office/officeart/2005/8/layout/lProcess2"/>
    <dgm:cxn modelId="{4D1A7E56-1FD2-7D47-9A5D-ED2513050F71}" type="presParOf" srcId="{51258563-5C51-F542-AFE8-C0B0E5C1372F}" destId="{1F3F0B03-F0F8-064F-A0F1-142F4413303C}" srcOrd="2" destOrd="0" presId="urn:microsoft.com/office/officeart/2005/8/layout/lProcess2"/>
    <dgm:cxn modelId="{8DBDA583-B1C8-B149-84F6-0DFE23494F28}" type="presParOf" srcId="{1F3F0B03-F0F8-064F-A0F1-142F4413303C}" destId="{713DAC9B-62BE-CF40-AADF-89121B442F2D}" srcOrd="0" destOrd="0" presId="urn:microsoft.com/office/officeart/2005/8/layout/lProcess2"/>
    <dgm:cxn modelId="{441F1365-9540-054B-9A20-80FD12F29DBF}" type="presParOf" srcId="{713DAC9B-62BE-CF40-AADF-89121B442F2D}" destId="{720046CE-AD9E-554C-9FC5-5095C46C079A}" srcOrd="0" destOrd="0" presId="urn:microsoft.com/office/officeart/2005/8/layout/lProcess2"/>
    <dgm:cxn modelId="{86F87BF6-5614-2E4E-835F-2F3884D12AD4}" type="presParOf" srcId="{75B1511F-68E9-F54A-A6F1-3BA3F6BE720A}" destId="{6557DB77-7238-7243-ABBE-09B149B74AC3}" srcOrd="1" destOrd="0" presId="urn:microsoft.com/office/officeart/2005/8/layout/lProcess2"/>
    <dgm:cxn modelId="{C41FBBBC-ABEE-604E-BAE3-AADADFEA22A4}" type="presParOf" srcId="{75B1511F-68E9-F54A-A6F1-3BA3F6BE720A}" destId="{4A89231C-662D-2F44-89AE-FB7D7B420A1F}" srcOrd="2" destOrd="0" presId="urn:microsoft.com/office/officeart/2005/8/layout/lProcess2"/>
    <dgm:cxn modelId="{8070A608-FC5A-8643-89AD-3597ED819867}" type="presParOf" srcId="{4A89231C-662D-2F44-89AE-FB7D7B420A1F}" destId="{3021970C-49F1-CE40-9F5D-FFED714AD20A}" srcOrd="0" destOrd="0" presId="urn:microsoft.com/office/officeart/2005/8/layout/lProcess2"/>
    <dgm:cxn modelId="{F26DC949-5632-3941-89BD-D809FCB74739}" type="presParOf" srcId="{4A89231C-662D-2F44-89AE-FB7D7B420A1F}" destId="{2300C3E9-64DF-4E4E-AD26-DFA96B6DEB83}" srcOrd="1" destOrd="0" presId="urn:microsoft.com/office/officeart/2005/8/layout/lProcess2"/>
    <dgm:cxn modelId="{C6F5BE51-9A19-DE47-87FB-C9C11522C967}" type="presParOf" srcId="{4A89231C-662D-2F44-89AE-FB7D7B420A1F}" destId="{268FD8F7-9A03-F848-8DCC-21FE99D405D0}" srcOrd="2" destOrd="0" presId="urn:microsoft.com/office/officeart/2005/8/layout/lProcess2"/>
    <dgm:cxn modelId="{325B8C3B-7481-0546-BC32-308930557F2F}" type="presParOf" srcId="{268FD8F7-9A03-F848-8DCC-21FE99D405D0}" destId="{720CDA8E-9CA1-604A-8A77-B1A02AA96C9B}" srcOrd="0" destOrd="0" presId="urn:microsoft.com/office/officeart/2005/8/layout/lProcess2"/>
    <dgm:cxn modelId="{AE872BB2-4569-9046-8DCB-820C175E97CC}" type="presParOf" srcId="{720CDA8E-9CA1-604A-8A77-B1A02AA96C9B}" destId="{8770275F-2833-4449-A945-89DD17081DC9}" srcOrd="0" destOrd="0" presId="urn:microsoft.com/office/officeart/2005/8/layout/lProcess2"/>
    <dgm:cxn modelId="{60F1284D-A3A2-DA4F-B6FC-C7A7FBBB2497}" type="presParOf" srcId="{75B1511F-68E9-F54A-A6F1-3BA3F6BE720A}" destId="{E21B75CF-5584-6242-B2F9-C628DC0AA02C}" srcOrd="3" destOrd="0" presId="urn:microsoft.com/office/officeart/2005/8/layout/lProcess2"/>
    <dgm:cxn modelId="{4509B61F-E078-3644-BE86-F08B5E3F7CC6}" type="presParOf" srcId="{75B1511F-68E9-F54A-A6F1-3BA3F6BE720A}" destId="{B3EA99E4-780E-0041-B4B5-8E5BA5F83845}" srcOrd="4" destOrd="0" presId="urn:microsoft.com/office/officeart/2005/8/layout/lProcess2"/>
    <dgm:cxn modelId="{E2D563FB-A1E0-F840-B06B-45AEE8636621}" type="presParOf" srcId="{B3EA99E4-780E-0041-B4B5-8E5BA5F83845}" destId="{880E0A9A-22F3-2A4B-ACA8-70AB3B7FEBA0}" srcOrd="0" destOrd="0" presId="urn:microsoft.com/office/officeart/2005/8/layout/lProcess2"/>
    <dgm:cxn modelId="{9062B6BF-40C4-CB40-8683-1E544484E726}" type="presParOf" srcId="{B3EA99E4-780E-0041-B4B5-8E5BA5F83845}" destId="{267192BD-D15A-9E45-8F95-4D60E2F32731}" srcOrd="1" destOrd="0" presId="urn:microsoft.com/office/officeart/2005/8/layout/lProcess2"/>
    <dgm:cxn modelId="{9EAE4F65-8FCA-6E4E-BF33-099154BD6A36}" type="presParOf" srcId="{B3EA99E4-780E-0041-B4B5-8E5BA5F83845}" destId="{265DDBE8-CC1E-C745-83AB-5CCAED440FC6}" srcOrd="2" destOrd="0" presId="urn:microsoft.com/office/officeart/2005/8/layout/lProcess2"/>
    <dgm:cxn modelId="{AC9B55A5-BFC1-CD46-AC27-D290D95D38F1}" type="presParOf" srcId="{265DDBE8-CC1E-C745-83AB-5CCAED440FC6}" destId="{B4F4675E-E90A-C04D-ADB4-030CDCA31BFA}" srcOrd="0" destOrd="0" presId="urn:microsoft.com/office/officeart/2005/8/layout/lProcess2"/>
    <dgm:cxn modelId="{0A9A936A-EC29-D846-B5A0-36E502180F94}" type="presParOf" srcId="{B4F4675E-E90A-C04D-ADB4-030CDCA31BFA}" destId="{BA3BF6F0-898F-BE45-B4D7-4A11CE8228D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A82F822-C208-7442-9FDE-6E2E180B45C3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150159E-10B8-F443-B42B-26F5EE9D38B1}">
      <dgm:prSet phldrT="[Testo]"/>
      <dgm:spPr/>
      <dgm:t>
        <a:bodyPr/>
        <a:lstStyle/>
        <a:p>
          <a:r>
            <a:rPr lang="it-IT" dirty="0"/>
            <a:t>TEMPO</a:t>
          </a:r>
        </a:p>
      </dgm:t>
    </dgm:pt>
    <dgm:pt modelId="{384689C0-BB72-F34D-904C-2F4EBDBBC221}" type="parTrans" cxnId="{FAB38962-F587-AF49-9732-5501741A69D1}">
      <dgm:prSet/>
      <dgm:spPr/>
      <dgm:t>
        <a:bodyPr/>
        <a:lstStyle/>
        <a:p>
          <a:endParaRPr lang="it-IT"/>
        </a:p>
      </dgm:t>
    </dgm:pt>
    <dgm:pt modelId="{B881517A-EFE2-D841-8D1C-8EF4956463C4}" type="sibTrans" cxnId="{FAB38962-F587-AF49-9732-5501741A69D1}">
      <dgm:prSet/>
      <dgm:spPr/>
      <dgm:t>
        <a:bodyPr/>
        <a:lstStyle/>
        <a:p>
          <a:endParaRPr lang="it-IT"/>
        </a:p>
      </dgm:t>
    </dgm:pt>
    <dgm:pt modelId="{49308C62-9388-3A46-B3FE-1F6F4D925977}">
      <dgm:prSet phldrT="[Testo]"/>
      <dgm:spPr/>
      <dgm:t>
        <a:bodyPr/>
        <a:lstStyle/>
        <a:p>
          <a:r>
            <a:rPr lang="it-IT" dirty="0"/>
            <a:t>INTENSITA’</a:t>
          </a:r>
        </a:p>
      </dgm:t>
    </dgm:pt>
    <dgm:pt modelId="{1C2BB39D-225A-774B-BB9A-FCB9B039F33E}" type="parTrans" cxnId="{D2480A02-E9DA-2B42-B51E-16E4DB576827}">
      <dgm:prSet/>
      <dgm:spPr/>
      <dgm:t>
        <a:bodyPr/>
        <a:lstStyle/>
        <a:p>
          <a:endParaRPr lang="it-IT"/>
        </a:p>
      </dgm:t>
    </dgm:pt>
    <dgm:pt modelId="{6F9EEBBA-217A-6545-80F8-F94183E636EC}" type="sibTrans" cxnId="{D2480A02-E9DA-2B42-B51E-16E4DB576827}">
      <dgm:prSet/>
      <dgm:spPr/>
      <dgm:t>
        <a:bodyPr/>
        <a:lstStyle/>
        <a:p>
          <a:endParaRPr lang="it-IT"/>
        </a:p>
      </dgm:t>
    </dgm:pt>
    <dgm:pt modelId="{F6F957A2-D184-5041-9DB2-34960F7F16C4}">
      <dgm:prSet phldrT="[Testo]"/>
      <dgm:spPr/>
      <dgm:t>
        <a:bodyPr/>
        <a:lstStyle/>
        <a:p>
          <a:r>
            <a:rPr lang="it-IT" dirty="0"/>
            <a:t>INTENSO</a:t>
          </a:r>
        </a:p>
      </dgm:t>
    </dgm:pt>
    <dgm:pt modelId="{4443D9F8-6A2F-2F47-ABE1-90133B0D78DD}" type="parTrans" cxnId="{6F27B273-BDA1-494E-A85B-EEB5EB224116}">
      <dgm:prSet/>
      <dgm:spPr/>
      <dgm:t>
        <a:bodyPr/>
        <a:lstStyle/>
        <a:p>
          <a:endParaRPr lang="it-IT"/>
        </a:p>
      </dgm:t>
    </dgm:pt>
    <dgm:pt modelId="{28C66EC0-828F-734D-9FE2-94896E51E5BF}" type="sibTrans" cxnId="{6F27B273-BDA1-494E-A85B-EEB5EB224116}">
      <dgm:prSet/>
      <dgm:spPr/>
      <dgm:t>
        <a:bodyPr/>
        <a:lstStyle/>
        <a:p>
          <a:endParaRPr lang="it-IT"/>
        </a:p>
      </dgm:t>
    </dgm:pt>
    <dgm:pt modelId="{713B00B4-5AD1-9649-A520-311B36EAF316}">
      <dgm:prSet phldrT="[Testo]"/>
      <dgm:spPr/>
      <dgm:t>
        <a:bodyPr/>
        <a:lstStyle/>
        <a:p>
          <a:r>
            <a:rPr lang="it-IT" dirty="0"/>
            <a:t>SENSO COMUNE</a:t>
          </a:r>
        </a:p>
      </dgm:t>
    </dgm:pt>
    <dgm:pt modelId="{23D44CFA-2BDF-5841-BE23-15C9F6EAB1B3}" type="parTrans" cxnId="{10F4657D-166F-0144-88BE-BD07C149BE7D}">
      <dgm:prSet/>
      <dgm:spPr/>
      <dgm:t>
        <a:bodyPr/>
        <a:lstStyle/>
        <a:p>
          <a:endParaRPr lang="it-IT"/>
        </a:p>
      </dgm:t>
    </dgm:pt>
    <dgm:pt modelId="{86B72327-854C-854A-86EE-7583C70B247C}" type="sibTrans" cxnId="{10F4657D-166F-0144-88BE-BD07C149BE7D}">
      <dgm:prSet/>
      <dgm:spPr/>
      <dgm:t>
        <a:bodyPr/>
        <a:lstStyle/>
        <a:p>
          <a:endParaRPr lang="it-IT"/>
        </a:p>
      </dgm:t>
    </dgm:pt>
    <dgm:pt modelId="{E6F7D6FC-BFBF-CF43-A3BB-ADFE0BED370B}">
      <dgm:prSet phldrT="[Testo]" custT="1"/>
      <dgm:spPr/>
      <dgm:t>
        <a:bodyPr/>
        <a:lstStyle/>
        <a:p>
          <a:r>
            <a:rPr lang="it-IT" sz="2000" dirty="0">
              <a:highlight>
                <a:srgbClr val="0000FF"/>
              </a:highlight>
            </a:rPr>
            <a:t>SITUAZIONE NON ADATTA</a:t>
          </a:r>
        </a:p>
        <a:p>
          <a:r>
            <a:rPr lang="it-IT" sz="1600" dirty="0"/>
            <a:t>PERCEZIONE DI  PERICOLO PER SE’ O PER GLI ALTRI</a:t>
          </a:r>
        </a:p>
      </dgm:t>
    </dgm:pt>
    <dgm:pt modelId="{A8D0740B-4E2A-DB4C-89F1-F714C9A9EDA2}" type="parTrans" cxnId="{F978553E-7C1A-0443-BE71-A0FB1666C838}">
      <dgm:prSet/>
      <dgm:spPr/>
      <dgm:t>
        <a:bodyPr/>
        <a:lstStyle/>
        <a:p>
          <a:endParaRPr lang="it-IT"/>
        </a:p>
      </dgm:t>
    </dgm:pt>
    <dgm:pt modelId="{27130A05-C75C-C446-89A4-40472B28C6C4}" type="sibTrans" cxnId="{F978553E-7C1A-0443-BE71-A0FB1666C838}">
      <dgm:prSet/>
      <dgm:spPr/>
      <dgm:t>
        <a:bodyPr/>
        <a:lstStyle/>
        <a:p>
          <a:endParaRPr lang="it-IT"/>
        </a:p>
      </dgm:t>
    </dgm:pt>
    <dgm:pt modelId="{013098BD-DEC3-CC4B-8DD1-3389B8D8C32D}">
      <dgm:prSet phldrT="[Testo]" custT="1"/>
      <dgm:spPr/>
      <dgm:t>
        <a:bodyPr/>
        <a:lstStyle/>
        <a:p>
          <a:pPr algn="ctr">
            <a:buNone/>
          </a:pPr>
          <a:r>
            <a:rPr lang="it-IT" sz="2000" dirty="0">
              <a:highlight>
                <a:srgbClr val="0000FF"/>
              </a:highlight>
            </a:rPr>
            <a:t>DURATA</a:t>
          </a:r>
        </a:p>
        <a:p>
          <a:pPr algn="l">
            <a:buFont typeface="Arial" panose="020B0604020202020204" pitchFamily="34" charset="0"/>
            <a:buChar char="•"/>
          </a:pPr>
          <a:r>
            <a:rPr lang="it-IT" sz="1500" dirty="0"/>
            <a:t>DOPO IL TRAUMA</a:t>
          </a:r>
        </a:p>
        <a:p>
          <a:pPr algn="l">
            <a:buFont typeface="Arial" panose="020B0604020202020204" pitchFamily="34" charset="0"/>
            <a:buChar char="•"/>
          </a:pPr>
          <a:endParaRPr lang="it-IT" sz="1500" dirty="0"/>
        </a:p>
        <a:p>
          <a:pPr algn="l">
            <a:buFont typeface="Arial" panose="020B0604020202020204" pitchFamily="34" charset="0"/>
            <a:buChar char="•"/>
          </a:pPr>
          <a:r>
            <a:rPr lang="it-IT" sz="1500" dirty="0"/>
            <a:t>CONTINUO</a:t>
          </a:r>
        </a:p>
        <a:p>
          <a:pPr algn="l">
            <a:buFont typeface="Arial" panose="020B0604020202020204" pitchFamily="34" charset="0"/>
            <a:buChar char="•"/>
          </a:pPr>
          <a:endParaRPr lang="it-IT" sz="1500" dirty="0"/>
        </a:p>
      </dgm:t>
    </dgm:pt>
    <dgm:pt modelId="{E863A05F-DCC1-4442-9DA6-BE4AD08C7D26}" type="sibTrans" cxnId="{0AC8B8A2-914E-D24A-9040-C4A095476E78}">
      <dgm:prSet/>
      <dgm:spPr/>
      <dgm:t>
        <a:bodyPr/>
        <a:lstStyle/>
        <a:p>
          <a:endParaRPr lang="it-IT"/>
        </a:p>
      </dgm:t>
    </dgm:pt>
    <dgm:pt modelId="{49A28EC6-DFD1-774C-BFF1-3C0356D42DE3}" type="parTrans" cxnId="{0AC8B8A2-914E-D24A-9040-C4A095476E78}">
      <dgm:prSet/>
      <dgm:spPr/>
      <dgm:t>
        <a:bodyPr/>
        <a:lstStyle/>
        <a:p>
          <a:endParaRPr lang="it-IT"/>
        </a:p>
      </dgm:t>
    </dgm:pt>
    <dgm:pt modelId="{75B1511F-68E9-F54A-A6F1-3BA3F6BE720A}" type="pres">
      <dgm:prSet presAssocID="{AA82F822-C208-7442-9FDE-6E2E180B45C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1258563-5C51-F542-AFE8-C0B0E5C1372F}" type="pres">
      <dgm:prSet presAssocID="{4150159E-10B8-F443-B42B-26F5EE9D38B1}" presName="compNode" presStyleCnt="0"/>
      <dgm:spPr/>
    </dgm:pt>
    <dgm:pt modelId="{515AF3E2-CA97-E744-8F70-464F11DA525F}" type="pres">
      <dgm:prSet presAssocID="{4150159E-10B8-F443-B42B-26F5EE9D38B1}" presName="aNode" presStyleLbl="bgShp" presStyleIdx="0" presStyleCnt="3"/>
      <dgm:spPr/>
      <dgm:t>
        <a:bodyPr/>
        <a:lstStyle/>
        <a:p>
          <a:endParaRPr lang="it-IT"/>
        </a:p>
      </dgm:t>
    </dgm:pt>
    <dgm:pt modelId="{7213C405-AD44-5141-8E10-01BEC2F65E31}" type="pres">
      <dgm:prSet presAssocID="{4150159E-10B8-F443-B42B-26F5EE9D38B1}" presName="textNode" presStyleLbl="bgShp" presStyleIdx="0" presStyleCnt="3"/>
      <dgm:spPr/>
      <dgm:t>
        <a:bodyPr/>
        <a:lstStyle/>
        <a:p>
          <a:endParaRPr lang="it-IT"/>
        </a:p>
      </dgm:t>
    </dgm:pt>
    <dgm:pt modelId="{1F3F0B03-F0F8-064F-A0F1-142F4413303C}" type="pres">
      <dgm:prSet presAssocID="{4150159E-10B8-F443-B42B-26F5EE9D38B1}" presName="compChildNode" presStyleCnt="0"/>
      <dgm:spPr/>
    </dgm:pt>
    <dgm:pt modelId="{713DAC9B-62BE-CF40-AADF-89121B442F2D}" type="pres">
      <dgm:prSet presAssocID="{4150159E-10B8-F443-B42B-26F5EE9D38B1}" presName="theInnerList" presStyleCnt="0"/>
      <dgm:spPr/>
    </dgm:pt>
    <dgm:pt modelId="{720046CE-AD9E-554C-9FC5-5095C46C079A}" type="pres">
      <dgm:prSet presAssocID="{013098BD-DEC3-CC4B-8DD1-3389B8D8C32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57DB77-7238-7243-ABBE-09B149B74AC3}" type="pres">
      <dgm:prSet presAssocID="{4150159E-10B8-F443-B42B-26F5EE9D38B1}" presName="aSpace" presStyleCnt="0"/>
      <dgm:spPr/>
    </dgm:pt>
    <dgm:pt modelId="{4A89231C-662D-2F44-89AE-FB7D7B420A1F}" type="pres">
      <dgm:prSet presAssocID="{49308C62-9388-3A46-B3FE-1F6F4D925977}" presName="compNode" presStyleCnt="0"/>
      <dgm:spPr/>
    </dgm:pt>
    <dgm:pt modelId="{3021970C-49F1-CE40-9F5D-FFED714AD20A}" type="pres">
      <dgm:prSet presAssocID="{49308C62-9388-3A46-B3FE-1F6F4D925977}" presName="aNode" presStyleLbl="bgShp" presStyleIdx="1" presStyleCnt="3"/>
      <dgm:spPr/>
      <dgm:t>
        <a:bodyPr/>
        <a:lstStyle/>
        <a:p>
          <a:endParaRPr lang="it-IT"/>
        </a:p>
      </dgm:t>
    </dgm:pt>
    <dgm:pt modelId="{2300C3E9-64DF-4E4E-AD26-DFA96B6DEB83}" type="pres">
      <dgm:prSet presAssocID="{49308C62-9388-3A46-B3FE-1F6F4D925977}" presName="textNode" presStyleLbl="bgShp" presStyleIdx="1" presStyleCnt="3"/>
      <dgm:spPr/>
      <dgm:t>
        <a:bodyPr/>
        <a:lstStyle/>
        <a:p>
          <a:endParaRPr lang="it-IT"/>
        </a:p>
      </dgm:t>
    </dgm:pt>
    <dgm:pt modelId="{268FD8F7-9A03-F848-8DCC-21FE99D405D0}" type="pres">
      <dgm:prSet presAssocID="{49308C62-9388-3A46-B3FE-1F6F4D925977}" presName="compChildNode" presStyleCnt="0"/>
      <dgm:spPr/>
    </dgm:pt>
    <dgm:pt modelId="{720CDA8E-9CA1-604A-8A77-B1A02AA96C9B}" type="pres">
      <dgm:prSet presAssocID="{49308C62-9388-3A46-B3FE-1F6F4D925977}" presName="theInnerList" presStyleCnt="0"/>
      <dgm:spPr/>
    </dgm:pt>
    <dgm:pt modelId="{8770275F-2833-4449-A945-89DD17081DC9}" type="pres">
      <dgm:prSet presAssocID="{F6F957A2-D184-5041-9DB2-34960F7F16C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1B75CF-5584-6242-B2F9-C628DC0AA02C}" type="pres">
      <dgm:prSet presAssocID="{49308C62-9388-3A46-B3FE-1F6F4D925977}" presName="aSpace" presStyleCnt="0"/>
      <dgm:spPr/>
    </dgm:pt>
    <dgm:pt modelId="{B3EA99E4-780E-0041-B4B5-8E5BA5F83845}" type="pres">
      <dgm:prSet presAssocID="{713B00B4-5AD1-9649-A520-311B36EAF316}" presName="compNode" presStyleCnt="0"/>
      <dgm:spPr/>
    </dgm:pt>
    <dgm:pt modelId="{880E0A9A-22F3-2A4B-ACA8-70AB3B7FEBA0}" type="pres">
      <dgm:prSet presAssocID="{713B00B4-5AD1-9649-A520-311B36EAF316}" presName="aNode" presStyleLbl="bgShp" presStyleIdx="2" presStyleCnt="3"/>
      <dgm:spPr/>
      <dgm:t>
        <a:bodyPr/>
        <a:lstStyle/>
        <a:p>
          <a:endParaRPr lang="it-IT"/>
        </a:p>
      </dgm:t>
    </dgm:pt>
    <dgm:pt modelId="{267192BD-D15A-9E45-8F95-4D60E2F32731}" type="pres">
      <dgm:prSet presAssocID="{713B00B4-5AD1-9649-A520-311B36EAF316}" presName="textNode" presStyleLbl="bgShp" presStyleIdx="2" presStyleCnt="3"/>
      <dgm:spPr/>
      <dgm:t>
        <a:bodyPr/>
        <a:lstStyle/>
        <a:p>
          <a:endParaRPr lang="it-IT"/>
        </a:p>
      </dgm:t>
    </dgm:pt>
    <dgm:pt modelId="{265DDBE8-CC1E-C745-83AB-5CCAED440FC6}" type="pres">
      <dgm:prSet presAssocID="{713B00B4-5AD1-9649-A520-311B36EAF316}" presName="compChildNode" presStyleCnt="0"/>
      <dgm:spPr/>
    </dgm:pt>
    <dgm:pt modelId="{B4F4675E-E90A-C04D-ADB4-030CDCA31BFA}" type="pres">
      <dgm:prSet presAssocID="{713B00B4-5AD1-9649-A520-311B36EAF316}" presName="theInnerList" presStyleCnt="0"/>
      <dgm:spPr/>
    </dgm:pt>
    <dgm:pt modelId="{BA3BF6F0-898F-BE45-B4D7-4A11CE8228D6}" type="pres">
      <dgm:prSet presAssocID="{E6F7D6FC-BFBF-CF43-A3BB-ADFE0BED370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C6A6ADB-B400-DC44-8B18-CB5DA8C0C4CA}" type="presOf" srcId="{713B00B4-5AD1-9649-A520-311B36EAF316}" destId="{880E0A9A-22F3-2A4B-ACA8-70AB3B7FEBA0}" srcOrd="0" destOrd="0" presId="urn:microsoft.com/office/officeart/2005/8/layout/lProcess2"/>
    <dgm:cxn modelId="{83C9FC68-E18A-594B-95C6-E04A40DE3811}" type="presOf" srcId="{713B00B4-5AD1-9649-A520-311B36EAF316}" destId="{267192BD-D15A-9E45-8F95-4D60E2F32731}" srcOrd="1" destOrd="0" presId="urn:microsoft.com/office/officeart/2005/8/layout/lProcess2"/>
    <dgm:cxn modelId="{FAB38962-F587-AF49-9732-5501741A69D1}" srcId="{AA82F822-C208-7442-9FDE-6E2E180B45C3}" destId="{4150159E-10B8-F443-B42B-26F5EE9D38B1}" srcOrd="0" destOrd="0" parTransId="{384689C0-BB72-F34D-904C-2F4EBDBBC221}" sibTransId="{B881517A-EFE2-D841-8D1C-8EF4956463C4}"/>
    <dgm:cxn modelId="{D2480A02-E9DA-2B42-B51E-16E4DB576827}" srcId="{AA82F822-C208-7442-9FDE-6E2E180B45C3}" destId="{49308C62-9388-3A46-B3FE-1F6F4D925977}" srcOrd="1" destOrd="0" parTransId="{1C2BB39D-225A-774B-BB9A-FCB9B039F33E}" sibTransId="{6F9EEBBA-217A-6545-80F8-F94183E636EC}"/>
    <dgm:cxn modelId="{F978553E-7C1A-0443-BE71-A0FB1666C838}" srcId="{713B00B4-5AD1-9649-A520-311B36EAF316}" destId="{E6F7D6FC-BFBF-CF43-A3BB-ADFE0BED370B}" srcOrd="0" destOrd="0" parTransId="{A8D0740B-4E2A-DB4C-89F1-F714C9A9EDA2}" sibTransId="{27130A05-C75C-C446-89A4-40472B28C6C4}"/>
    <dgm:cxn modelId="{33158584-3F40-B24D-A90B-CE2A47602A53}" type="presOf" srcId="{AA82F822-C208-7442-9FDE-6E2E180B45C3}" destId="{75B1511F-68E9-F54A-A6F1-3BA3F6BE720A}" srcOrd="0" destOrd="0" presId="urn:microsoft.com/office/officeart/2005/8/layout/lProcess2"/>
    <dgm:cxn modelId="{6F27B273-BDA1-494E-A85B-EEB5EB224116}" srcId="{49308C62-9388-3A46-B3FE-1F6F4D925977}" destId="{F6F957A2-D184-5041-9DB2-34960F7F16C4}" srcOrd="0" destOrd="0" parTransId="{4443D9F8-6A2F-2F47-ABE1-90133B0D78DD}" sibTransId="{28C66EC0-828F-734D-9FE2-94896E51E5BF}"/>
    <dgm:cxn modelId="{DBA9CB27-9939-C34B-BF37-2D31607E4360}" type="presOf" srcId="{4150159E-10B8-F443-B42B-26F5EE9D38B1}" destId="{7213C405-AD44-5141-8E10-01BEC2F65E31}" srcOrd="1" destOrd="0" presId="urn:microsoft.com/office/officeart/2005/8/layout/lProcess2"/>
    <dgm:cxn modelId="{B64E4468-5398-604A-9234-B456885ED815}" type="presOf" srcId="{F6F957A2-D184-5041-9DB2-34960F7F16C4}" destId="{8770275F-2833-4449-A945-89DD17081DC9}" srcOrd="0" destOrd="0" presId="urn:microsoft.com/office/officeart/2005/8/layout/lProcess2"/>
    <dgm:cxn modelId="{AC8D0374-AFBA-054D-BE8F-A4C8201A7D26}" type="presOf" srcId="{4150159E-10B8-F443-B42B-26F5EE9D38B1}" destId="{515AF3E2-CA97-E744-8F70-464F11DA525F}" srcOrd="0" destOrd="0" presId="urn:microsoft.com/office/officeart/2005/8/layout/lProcess2"/>
    <dgm:cxn modelId="{F43766A2-6DAF-7F4C-BEDF-4DA2CCD2006F}" type="presOf" srcId="{E6F7D6FC-BFBF-CF43-A3BB-ADFE0BED370B}" destId="{BA3BF6F0-898F-BE45-B4D7-4A11CE8228D6}" srcOrd="0" destOrd="0" presId="urn:microsoft.com/office/officeart/2005/8/layout/lProcess2"/>
    <dgm:cxn modelId="{874A3AA0-BDDA-7841-B536-5BDAFF66E5F8}" type="presOf" srcId="{013098BD-DEC3-CC4B-8DD1-3389B8D8C32D}" destId="{720046CE-AD9E-554C-9FC5-5095C46C079A}" srcOrd="0" destOrd="0" presId="urn:microsoft.com/office/officeart/2005/8/layout/lProcess2"/>
    <dgm:cxn modelId="{F8C53AE5-010E-E542-95FA-EE5578F3FD0E}" type="presOf" srcId="{49308C62-9388-3A46-B3FE-1F6F4D925977}" destId="{2300C3E9-64DF-4E4E-AD26-DFA96B6DEB83}" srcOrd="1" destOrd="0" presId="urn:microsoft.com/office/officeart/2005/8/layout/lProcess2"/>
    <dgm:cxn modelId="{BE33392F-5EFF-BA40-BDB7-11752EF0657D}" type="presOf" srcId="{49308C62-9388-3A46-B3FE-1F6F4D925977}" destId="{3021970C-49F1-CE40-9F5D-FFED714AD20A}" srcOrd="0" destOrd="0" presId="urn:microsoft.com/office/officeart/2005/8/layout/lProcess2"/>
    <dgm:cxn modelId="{10F4657D-166F-0144-88BE-BD07C149BE7D}" srcId="{AA82F822-C208-7442-9FDE-6E2E180B45C3}" destId="{713B00B4-5AD1-9649-A520-311B36EAF316}" srcOrd="2" destOrd="0" parTransId="{23D44CFA-2BDF-5841-BE23-15C9F6EAB1B3}" sibTransId="{86B72327-854C-854A-86EE-7583C70B247C}"/>
    <dgm:cxn modelId="{0AC8B8A2-914E-D24A-9040-C4A095476E78}" srcId="{4150159E-10B8-F443-B42B-26F5EE9D38B1}" destId="{013098BD-DEC3-CC4B-8DD1-3389B8D8C32D}" srcOrd="0" destOrd="0" parTransId="{49A28EC6-DFD1-774C-BFF1-3C0356D42DE3}" sibTransId="{E863A05F-DCC1-4442-9DA6-BE4AD08C7D26}"/>
    <dgm:cxn modelId="{0CA7B61B-FD99-DE49-BD53-0CDD3DC8BF09}" type="presParOf" srcId="{75B1511F-68E9-F54A-A6F1-3BA3F6BE720A}" destId="{51258563-5C51-F542-AFE8-C0B0E5C1372F}" srcOrd="0" destOrd="0" presId="urn:microsoft.com/office/officeart/2005/8/layout/lProcess2"/>
    <dgm:cxn modelId="{BFB6F1BA-9E8E-D14A-AFB4-46CEE048C0F3}" type="presParOf" srcId="{51258563-5C51-F542-AFE8-C0B0E5C1372F}" destId="{515AF3E2-CA97-E744-8F70-464F11DA525F}" srcOrd="0" destOrd="0" presId="urn:microsoft.com/office/officeart/2005/8/layout/lProcess2"/>
    <dgm:cxn modelId="{40A5FB48-7BA1-4849-AB75-CB6F9D1900F1}" type="presParOf" srcId="{51258563-5C51-F542-AFE8-C0B0E5C1372F}" destId="{7213C405-AD44-5141-8E10-01BEC2F65E31}" srcOrd="1" destOrd="0" presId="urn:microsoft.com/office/officeart/2005/8/layout/lProcess2"/>
    <dgm:cxn modelId="{4D1A7E56-1FD2-7D47-9A5D-ED2513050F71}" type="presParOf" srcId="{51258563-5C51-F542-AFE8-C0B0E5C1372F}" destId="{1F3F0B03-F0F8-064F-A0F1-142F4413303C}" srcOrd="2" destOrd="0" presId="urn:microsoft.com/office/officeart/2005/8/layout/lProcess2"/>
    <dgm:cxn modelId="{8DBDA583-B1C8-B149-84F6-0DFE23494F28}" type="presParOf" srcId="{1F3F0B03-F0F8-064F-A0F1-142F4413303C}" destId="{713DAC9B-62BE-CF40-AADF-89121B442F2D}" srcOrd="0" destOrd="0" presId="urn:microsoft.com/office/officeart/2005/8/layout/lProcess2"/>
    <dgm:cxn modelId="{441F1365-9540-054B-9A20-80FD12F29DBF}" type="presParOf" srcId="{713DAC9B-62BE-CF40-AADF-89121B442F2D}" destId="{720046CE-AD9E-554C-9FC5-5095C46C079A}" srcOrd="0" destOrd="0" presId="urn:microsoft.com/office/officeart/2005/8/layout/lProcess2"/>
    <dgm:cxn modelId="{86F87BF6-5614-2E4E-835F-2F3884D12AD4}" type="presParOf" srcId="{75B1511F-68E9-F54A-A6F1-3BA3F6BE720A}" destId="{6557DB77-7238-7243-ABBE-09B149B74AC3}" srcOrd="1" destOrd="0" presId="urn:microsoft.com/office/officeart/2005/8/layout/lProcess2"/>
    <dgm:cxn modelId="{C41FBBBC-ABEE-604E-BAE3-AADADFEA22A4}" type="presParOf" srcId="{75B1511F-68E9-F54A-A6F1-3BA3F6BE720A}" destId="{4A89231C-662D-2F44-89AE-FB7D7B420A1F}" srcOrd="2" destOrd="0" presId="urn:microsoft.com/office/officeart/2005/8/layout/lProcess2"/>
    <dgm:cxn modelId="{8070A608-FC5A-8643-89AD-3597ED819867}" type="presParOf" srcId="{4A89231C-662D-2F44-89AE-FB7D7B420A1F}" destId="{3021970C-49F1-CE40-9F5D-FFED714AD20A}" srcOrd="0" destOrd="0" presId="urn:microsoft.com/office/officeart/2005/8/layout/lProcess2"/>
    <dgm:cxn modelId="{F26DC949-5632-3941-89BD-D809FCB74739}" type="presParOf" srcId="{4A89231C-662D-2F44-89AE-FB7D7B420A1F}" destId="{2300C3E9-64DF-4E4E-AD26-DFA96B6DEB83}" srcOrd="1" destOrd="0" presId="urn:microsoft.com/office/officeart/2005/8/layout/lProcess2"/>
    <dgm:cxn modelId="{C6F5BE51-9A19-DE47-87FB-C9C11522C967}" type="presParOf" srcId="{4A89231C-662D-2F44-89AE-FB7D7B420A1F}" destId="{268FD8F7-9A03-F848-8DCC-21FE99D405D0}" srcOrd="2" destOrd="0" presId="urn:microsoft.com/office/officeart/2005/8/layout/lProcess2"/>
    <dgm:cxn modelId="{325B8C3B-7481-0546-BC32-308930557F2F}" type="presParOf" srcId="{268FD8F7-9A03-F848-8DCC-21FE99D405D0}" destId="{720CDA8E-9CA1-604A-8A77-B1A02AA96C9B}" srcOrd="0" destOrd="0" presId="urn:microsoft.com/office/officeart/2005/8/layout/lProcess2"/>
    <dgm:cxn modelId="{AE872BB2-4569-9046-8DCB-820C175E97CC}" type="presParOf" srcId="{720CDA8E-9CA1-604A-8A77-B1A02AA96C9B}" destId="{8770275F-2833-4449-A945-89DD17081DC9}" srcOrd="0" destOrd="0" presId="urn:microsoft.com/office/officeart/2005/8/layout/lProcess2"/>
    <dgm:cxn modelId="{60F1284D-A3A2-DA4F-B6FC-C7A7FBBB2497}" type="presParOf" srcId="{75B1511F-68E9-F54A-A6F1-3BA3F6BE720A}" destId="{E21B75CF-5584-6242-B2F9-C628DC0AA02C}" srcOrd="3" destOrd="0" presId="urn:microsoft.com/office/officeart/2005/8/layout/lProcess2"/>
    <dgm:cxn modelId="{4509B61F-E078-3644-BE86-F08B5E3F7CC6}" type="presParOf" srcId="{75B1511F-68E9-F54A-A6F1-3BA3F6BE720A}" destId="{B3EA99E4-780E-0041-B4B5-8E5BA5F83845}" srcOrd="4" destOrd="0" presId="urn:microsoft.com/office/officeart/2005/8/layout/lProcess2"/>
    <dgm:cxn modelId="{E2D563FB-A1E0-F840-B06B-45AEE8636621}" type="presParOf" srcId="{B3EA99E4-780E-0041-B4B5-8E5BA5F83845}" destId="{880E0A9A-22F3-2A4B-ACA8-70AB3B7FEBA0}" srcOrd="0" destOrd="0" presId="urn:microsoft.com/office/officeart/2005/8/layout/lProcess2"/>
    <dgm:cxn modelId="{9062B6BF-40C4-CB40-8683-1E544484E726}" type="presParOf" srcId="{B3EA99E4-780E-0041-B4B5-8E5BA5F83845}" destId="{267192BD-D15A-9E45-8F95-4D60E2F32731}" srcOrd="1" destOrd="0" presId="urn:microsoft.com/office/officeart/2005/8/layout/lProcess2"/>
    <dgm:cxn modelId="{9EAE4F65-8FCA-6E4E-BF33-099154BD6A36}" type="presParOf" srcId="{B3EA99E4-780E-0041-B4B5-8E5BA5F83845}" destId="{265DDBE8-CC1E-C745-83AB-5CCAED440FC6}" srcOrd="2" destOrd="0" presId="urn:microsoft.com/office/officeart/2005/8/layout/lProcess2"/>
    <dgm:cxn modelId="{AC9B55A5-BFC1-CD46-AC27-D290D95D38F1}" type="presParOf" srcId="{265DDBE8-CC1E-C745-83AB-5CCAED440FC6}" destId="{B4F4675E-E90A-C04D-ADB4-030CDCA31BFA}" srcOrd="0" destOrd="0" presId="urn:microsoft.com/office/officeart/2005/8/layout/lProcess2"/>
    <dgm:cxn modelId="{0A9A936A-EC29-D846-B5A0-36E502180F94}" type="presParOf" srcId="{B4F4675E-E90A-C04D-ADB4-030CDCA31BFA}" destId="{BA3BF6F0-898F-BE45-B4D7-4A11CE8228D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A82F822-C208-7442-9FDE-6E2E180B45C3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150159E-10B8-F443-B42B-26F5EE9D38B1}">
      <dgm:prSet phldrT="[Testo]"/>
      <dgm:spPr/>
      <dgm:t>
        <a:bodyPr/>
        <a:lstStyle/>
        <a:p>
          <a:r>
            <a:rPr lang="it-IT" dirty="0"/>
            <a:t>TEMPO</a:t>
          </a:r>
        </a:p>
      </dgm:t>
    </dgm:pt>
    <dgm:pt modelId="{384689C0-BB72-F34D-904C-2F4EBDBBC221}" type="parTrans" cxnId="{FAB38962-F587-AF49-9732-5501741A69D1}">
      <dgm:prSet/>
      <dgm:spPr/>
      <dgm:t>
        <a:bodyPr/>
        <a:lstStyle/>
        <a:p>
          <a:endParaRPr lang="it-IT"/>
        </a:p>
      </dgm:t>
    </dgm:pt>
    <dgm:pt modelId="{B881517A-EFE2-D841-8D1C-8EF4956463C4}" type="sibTrans" cxnId="{FAB38962-F587-AF49-9732-5501741A69D1}">
      <dgm:prSet/>
      <dgm:spPr/>
      <dgm:t>
        <a:bodyPr/>
        <a:lstStyle/>
        <a:p>
          <a:endParaRPr lang="it-IT"/>
        </a:p>
      </dgm:t>
    </dgm:pt>
    <dgm:pt modelId="{49308C62-9388-3A46-B3FE-1F6F4D925977}">
      <dgm:prSet phldrT="[Testo]"/>
      <dgm:spPr/>
      <dgm:t>
        <a:bodyPr/>
        <a:lstStyle/>
        <a:p>
          <a:r>
            <a:rPr lang="it-IT" dirty="0"/>
            <a:t>INTENSITA’</a:t>
          </a:r>
        </a:p>
      </dgm:t>
    </dgm:pt>
    <dgm:pt modelId="{1C2BB39D-225A-774B-BB9A-FCB9B039F33E}" type="parTrans" cxnId="{D2480A02-E9DA-2B42-B51E-16E4DB576827}">
      <dgm:prSet/>
      <dgm:spPr/>
      <dgm:t>
        <a:bodyPr/>
        <a:lstStyle/>
        <a:p>
          <a:endParaRPr lang="it-IT"/>
        </a:p>
      </dgm:t>
    </dgm:pt>
    <dgm:pt modelId="{6F9EEBBA-217A-6545-80F8-F94183E636EC}" type="sibTrans" cxnId="{D2480A02-E9DA-2B42-B51E-16E4DB576827}">
      <dgm:prSet/>
      <dgm:spPr/>
      <dgm:t>
        <a:bodyPr/>
        <a:lstStyle/>
        <a:p>
          <a:endParaRPr lang="it-IT"/>
        </a:p>
      </dgm:t>
    </dgm:pt>
    <dgm:pt modelId="{F6F957A2-D184-5041-9DB2-34960F7F16C4}">
      <dgm:prSet phldrT="[Testo]"/>
      <dgm:spPr/>
      <dgm:t>
        <a:bodyPr/>
        <a:lstStyle/>
        <a:p>
          <a:r>
            <a:rPr lang="it-IT" dirty="0"/>
            <a:t>INTENSO</a:t>
          </a:r>
        </a:p>
      </dgm:t>
    </dgm:pt>
    <dgm:pt modelId="{4443D9F8-6A2F-2F47-ABE1-90133B0D78DD}" type="parTrans" cxnId="{6F27B273-BDA1-494E-A85B-EEB5EB224116}">
      <dgm:prSet/>
      <dgm:spPr/>
      <dgm:t>
        <a:bodyPr/>
        <a:lstStyle/>
        <a:p>
          <a:endParaRPr lang="it-IT"/>
        </a:p>
      </dgm:t>
    </dgm:pt>
    <dgm:pt modelId="{28C66EC0-828F-734D-9FE2-94896E51E5BF}" type="sibTrans" cxnId="{6F27B273-BDA1-494E-A85B-EEB5EB224116}">
      <dgm:prSet/>
      <dgm:spPr/>
      <dgm:t>
        <a:bodyPr/>
        <a:lstStyle/>
        <a:p>
          <a:endParaRPr lang="it-IT"/>
        </a:p>
      </dgm:t>
    </dgm:pt>
    <dgm:pt modelId="{713B00B4-5AD1-9649-A520-311B36EAF316}">
      <dgm:prSet phldrT="[Testo]"/>
      <dgm:spPr/>
      <dgm:t>
        <a:bodyPr/>
        <a:lstStyle/>
        <a:p>
          <a:r>
            <a:rPr lang="it-IT" dirty="0"/>
            <a:t>SENSO COMUNE</a:t>
          </a:r>
        </a:p>
      </dgm:t>
    </dgm:pt>
    <dgm:pt modelId="{23D44CFA-2BDF-5841-BE23-15C9F6EAB1B3}" type="parTrans" cxnId="{10F4657D-166F-0144-88BE-BD07C149BE7D}">
      <dgm:prSet/>
      <dgm:spPr/>
      <dgm:t>
        <a:bodyPr/>
        <a:lstStyle/>
        <a:p>
          <a:endParaRPr lang="it-IT"/>
        </a:p>
      </dgm:t>
    </dgm:pt>
    <dgm:pt modelId="{86B72327-854C-854A-86EE-7583C70B247C}" type="sibTrans" cxnId="{10F4657D-166F-0144-88BE-BD07C149BE7D}">
      <dgm:prSet/>
      <dgm:spPr/>
      <dgm:t>
        <a:bodyPr/>
        <a:lstStyle/>
        <a:p>
          <a:endParaRPr lang="it-IT"/>
        </a:p>
      </dgm:t>
    </dgm:pt>
    <dgm:pt modelId="{E6F7D6FC-BFBF-CF43-A3BB-ADFE0BED370B}">
      <dgm:prSet phldrT="[Testo]" custT="1"/>
      <dgm:spPr/>
      <dgm:t>
        <a:bodyPr/>
        <a:lstStyle/>
        <a:p>
          <a:r>
            <a:rPr lang="it-IT" sz="2000" dirty="0">
              <a:highlight>
                <a:srgbClr val="0000FF"/>
              </a:highlight>
            </a:rPr>
            <a:t>SITUAZIONE NON ADATTA</a:t>
          </a:r>
        </a:p>
        <a:p>
          <a:endParaRPr lang="it-IT" sz="1600" dirty="0"/>
        </a:p>
        <a:p>
          <a:r>
            <a:rPr lang="it-IT" sz="1600" dirty="0"/>
            <a:t>GENERALIZZATA</a:t>
          </a:r>
        </a:p>
      </dgm:t>
    </dgm:pt>
    <dgm:pt modelId="{A8D0740B-4E2A-DB4C-89F1-F714C9A9EDA2}" type="parTrans" cxnId="{F978553E-7C1A-0443-BE71-A0FB1666C838}">
      <dgm:prSet/>
      <dgm:spPr/>
      <dgm:t>
        <a:bodyPr/>
        <a:lstStyle/>
        <a:p>
          <a:endParaRPr lang="it-IT"/>
        </a:p>
      </dgm:t>
    </dgm:pt>
    <dgm:pt modelId="{27130A05-C75C-C446-89A4-40472B28C6C4}" type="sibTrans" cxnId="{F978553E-7C1A-0443-BE71-A0FB1666C838}">
      <dgm:prSet/>
      <dgm:spPr/>
      <dgm:t>
        <a:bodyPr/>
        <a:lstStyle/>
        <a:p>
          <a:endParaRPr lang="it-IT"/>
        </a:p>
      </dgm:t>
    </dgm:pt>
    <dgm:pt modelId="{09461CEB-B1EB-BA40-9434-0FA1B65F4E7D}">
      <dgm:prSet/>
      <dgm:spPr/>
      <dgm:t>
        <a:bodyPr/>
        <a:lstStyle/>
        <a:p>
          <a:pPr>
            <a:buNone/>
          </a:pPr>
          <a:r>
            <a:rPr lang="it-IT" dirty="0">
              <a:highlight>
                <a:srgbClr val="0000FF"/>
              </a:highlight>
            </a:rPr>
            <a:t>FREQUENZA</a:t>
          </a:r>
        </a:p>
        <a:p>
          <a:pPr>
            <a:buFont typeface="Arial" panose="020B0604020202020204" pitchFamily="34" charset="0"/>
            <a:buChar char="•"/>
          </a:pPr>
          <a:r>
            <a:rPr lang="it-IT" dirty="0"/>
            <a:t>CRONICO</a:t>
          </a:r>
        </a:p>
        <a:p>
          <a:pPr>
            <a:buFont typeface="Arial" panose="020B0604020202020204" pitchFamily="34" charset="0"/>
            <a:buChar char="•"/>
          </a:pPr>
          <a:r>
            <a:rPr lang="it-IT" dirty="0"/>
            <a:t>COSTANTE</a:t>
          </a:r>
        </a:p>
        <a:p>
          <a:pPr>
            <a:buFont typeface="Arial" panose="020B0604020202020204" pitchFamily="34" charset="0"/>
            <a:buChar char="•"/>
          </a:pPr>
          <a:r>
            <a:rPr lang="it-IT" dirty="0"/>
            <a:t>ANTICIPAZIONE DI EVENTI</a:t>
          </a:r>
        </a:p>
      </dgm:t>
    </dgm:pt>
    <dgm:pt modelId="{89F890CD-42AF-3749-AAED-3D40E0A6E5D3}" type="parTrans" cxnId="{4F835FFA-AF33-1F4C-BD0B-4A63C5901A28}">
      <dgm:prSet/>
      <dgm:spPr/>
      <dgm:t>
        <a:bodyPr/>
        <a:lstStyle/>
        <a:p>
          <a:endParaRPr lang="it-IT"/>
        </a:p>
      </dgm:t>
    </dgm:pt>
    <dgm:pt modelId="{456252F9-0DC6-7A41-9CB3-DDC99864B4EF}" type="sibTrans" cxnId="{4F835FFA-AF33-1F4C-BD0B-4A63C5901A28}">
      <dgm:prSet/>
      <dgm:spPr/>
      <dgm:t>
        <a:bodyPr/>
        <a:lstStyle/>
        <a:p>
          <a:endParaRPr lang="it-IT"/>
        </a:p>
      </dgm:t>
    </dgm:pt>
    <dgm:pt modelId="{75B1511F-68E9-F54A-A6F1-3BA3F6BE720A}" type="pres">
      <dgm:prSet presAssocID="{AA82F822-C208-7442-9FDE-6E2E180B45C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1258563-5C51-F542-AFE8-C0B0E5C1372F}" type="pres">
      <dgm:prSet presAssocID="{4150159E-10B8-F443-B42B-26F5EE9D38B1}" presName="compNode" presStyleCnt="0"/>
      <dgm:spPr/>
    </dgm:pt>
    <dgm:pt modelId="{515AF3E2-CA97-E744-8F70-464F11DA525F}" type="pres">
      <dgm:prSet presAssocID="{4150159E-10B8-F443-B42B-26F5EE9D38B1}" presName="aNode" presStyleLbl="bgShp" presStyleIdx="0" presStyleCnt="3"/>
      <dgm:spPr/>
      <dgm:t>
        <a:bodyPr/>
        <a:lstStyle/>
        <a:p>
          <a:endParaRPr lang="it-IT"/>
        </a:p>
      </dgm:t>
    </dgm:pt>
    <dgm:pt modelId="{7213C405-AD44-5141-8E10-01BEC2F65E31}" type="pres">
      <dgm:prSet presAssocID="{4150159E-10B8-F443-B42B-26F5EE9D38B1}" presName="textNode" presStyleLbl="bgShp" presStyleIdx="0" presStyleCnt="3"/>
      <dgm:spPr/>
      <dgm:t>
        <a:bodyPr/>
        <a:lstStyle/>
        <a:p>
          <a:endParaRPr lang="it-IT"/>
        </a:p>
      </dgm:t>
    </dgm:pt>
    <dgm:pt modelId="{1F3F0B03-F0F8-064F-A0F1-142F4413303C}" type="pres">
      <dgm:prSet presAssocID="{4150159E-10B8-F443-B42B-26F5EE9D38B1}" presName="compChildNode" presStyleCnt="0"/>
      <dgm:spPr/>
    </dgm:pt>
    <dgm:pt modelId="{713DAC9B-62BE-CF40-AADF-89121B442F2D}" type="pres">
      <dgm:prSet presAssocID="{4150159E-10B8-F443-B42B-26F5EE9D38B1}" presName="theInnerList" presStyleCnt="0"/>
      <dgm:spPr/>
    </dgm:pt>
    <dgm:pt modelId="{92A6041C-B193-1241-A49A-F179B3F26DB9}" type="pres">
      <dgm:prSet presAssocID="{09461CEB-B1EB-BA40-9434-0FA1B65F4E7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57DB77-7238-7243-ABBE-09B149B74AC3}" type="pres">
      <dgm:prSet presAssocID="{4150159E-10B8-F443-B42B-26F5EE9D38B1}" presName="aSpace" presStyleCnt="0"/>
      <dgm:spPr/>
    </dgm:pt>
    <dgm:pt modelId="{4A89231C-662D-2F44-89AE-FB7D7B420A1F}" type="pres">
      <dgm:prSet presAssocID="{49308C62-9388-3A46-B3FE-1F6F4D925977}" presName="compNode" presStyleCnt="0"/>
      <dgm:spPr/>
    </dgm:pt>
    <dgm:pt modelId="{3021970C-49F1-CE40-9F5D-FFED714AD20A}" type="pres">
      <dgm:prSet presAssocID="{49308C62-9388-3A46-B3FE-1F6F4D925977}" presName="aNode" presStyleLbl="bgShp" presStyleIdx="1" presStyleCnt="3"/>
      <dgm:spPr/>
      <dgm:t>
        <a:bodyPr/>
        <a:lstStyle/>
        <a:p>
          <a:endParaRPr lang="it-IT"/>
        </a:p>
      </dgm:t>
    </dgm:pt>
    <dgm:pt modelId="{2300C3E9-64DF-4E4E-AD26-DFA96B6DEB83}" type="pres">
      <dgm:prSet presAssocID="{49308C62-9388-3A46-B3FE-1F6F4D925977}" presName="textNode" presStyleLbl="bgShp" presStyleIdx="1" presStyleCnt="3"/>
      <dgm:spPr/>
      <dgm:t>
        <a:bodyPr/>
        <a:lstStyle/>
        <a:p>
          <a:endParaRPr lang="it-IT"/>
        </a:p>
      </dgm:t>
    </dgm:pt>
    <dgm:pt modelId="{268FD8F7-9A03-F848-8DCC-21FE99D405D0}" type="pres">
      <dgm:prSet presAssocID="{49308C62-9388-3A46-B3FE-1F6F4D925977}" presName="compChildNode" presStyleCnt="0"/>
      <dgm:spPr/>
    </dgm:pt>
    <dgm:pt modelId="{720CDA8E-9CA1-604A-8A77-B1A02AA96C9B}" type="pres">
      <dgm:prSet presAssocID="{49308C62-9388-3A46-B3FE-1F6F4D925977}" presName="theInnerList" presStyleCnt="0"/>
      <dgm:spPr/>
    </dgm:pt>
    <dgm:pt modelId="{8770275F-2833-4449-A945-89DD17081DC9}" type="pres">
      <dgm:prSet presAssocID="{F6F957A2-D184-5041-9DB2-34960F7F16C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1B75CF-5584-6242-B2F9-C628DC0AA02C}" type="pres">
      <dgm:prSet presAssocID="{49308C62-9388-3A46-B3FE-1F6F4D925977}" presName="aSpace" presStyleCnt="0"/>
      <dgm:spPr/>
    </dgm:pt>
    <dgm:pt modelId="{B3EA99E4-780E-0041-B4B5-8E5BA5F83845}" type="pres">
      <dgm:prSet presAssocID="{713B00B4-5AD1-9649-A520-311B36EAF316}" presName="compNode" presStyleCnt="0"/>
      <dgm:spPr/>
    </dgm:pt>
    <dgm:pt modelId="{880E0A9A-22F3-2A4B-ACA8-70AB3B7FEBA0}" type="pres">
      <dgm:prSet presAssocID="{713B00B4-5AD1-9649-A520-311B36EAF316}" presName="aNode" presStyleLbl="bgShp" presStyleIdx="2" presStyleCnt="3"/>
      <dgm:spPr/>
      <dgm:t>
        <a:bodyPr/>
        <a:lstStyle/>
        <a:p>
          <a:endParaRPr lang="it-IT"/>
        </a:p>
      </dgm:t>
    </dgm:pt>
    <dgm:pt modelId="{267192BD-D15A-9E45-8F95-4D60E2F32731}" type="pres">
      <dgm:prSet presAssocID="{713B00B4-5AD1-9649-A520-311B36EAF316}" presName="textNode" presStyleLbl="bgShp" presStyleIdx="2" presStyleCnt="3"/>
      <dgm:spPr/>
      <dgm:t>
        <a:bodyPr/>
        <a:lstStyle/>
        <a:p>
          <a:endParaRPr lang="it-IT"/>
        </a:p>
      </dgm:t>
    </dgm:pt>
    <dgm:pt modelId="{265DDBE8-CC1E-C745-83AB-5CCAED440FC6}" type="pres">
      <dgm:prSet presAssocID="{713B00B4-5AD1-9649-A520-311B36EAF316}" presName="compChildNode" presStyleCnt="0"/>
      <dgm:spPr/>
    </dgm:pt>
    <dgm:pt modelId="{B4F4675E-E90A-C04D-ADB4-030CDCA31BFA}" type="pres">
      <dgm:prSet presAssocID="{713B00B4-5AD1-9649-A520-311B36EAF316}" presName="theInnerList" presStyleCnt="0"/>
      <dgm:spPr/>
    </dgm:pt>
    <dgm:pt modelId="{BA3BF6F0-898F-BE45-B4D7-4A11CE8228D6}" type="pres">
      <dgm:prSet presAssocID="{E6F7D6FC-BFBF-CF43-A3BB-ADFE0BED370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7D685BB-AFEF-E142-A005-5D348E8358F2}" type="presOf" srcId="{49308C62-9388-3A46-B3FE-1F6F4D925977}" destId="{2300C3E9-64DF-4E4E-AD26-DFA96B6DEB83}" srcOrd="1" destOrd="0" presId="urn:microsoft.com/office/officeart/2005/8/layout/lProcess2"/>
    <dgm:cxn modelId="{FAB38962-F587-AF49-9732-5501741A69D1}" srcId="{AA82F822-C208-7442-9FDE-6E2E180B45C3}" destId="{4150159E-10B8-F443-B42B-26F5EE9D38B1}" srcOrd="0" destOrd="0" parTransId="{384689C0-BB72-F34D-904C-2F4EBDBBC221}" sibTransId="{B881517A-EFE2-D841-8D1C-8EF4956463C4}"/>
    <dgm:cxn modelId="{CB1DEEE2-C035-484C-879C-C32CD64AB452}" type="presOf" srcId="{E6F7D6FC-BFBF-CF43-A3BB-ADFE0BED370B}" destId="{BA3BF6F0-898F-BE45-B4D7-4A11CE8228D6}" srcOrd="0" destOrd="0" presId="urn:microsoft.com/office/officeart/2005/8/layout/lProcess2"/>
    <dgm:cxn modelId="{53F758A0-ED07-9649-AA76-4E5889943CE9}" type="presOf" srcId="{713B00B4-5AD1-9649-A520-311B36EAF316}" destId="{267192BD-D15A-9E45-8F95-4D60E2F32731}" srcOrd="1" destOrd="0" presId="urn:microsoft.com/office/officeart/2005/8/layout/lProcess2"/>
    <dgm:cxn modelId="{D2480A02-E9DA-2B42-B51E-16E4DB576827}" srcId="{AA82F822-C208-7442-9FDE-6E2E180B45C3}" destId="{49308C62-9388-3A46-B3FE-1F6F4D925977}" srcOrd="1" destOrd="0" parTransId="{1C2BB39D-225A-774B-BB9A-FCB9B039F33E}" sibTransId="{6F9EEBBA-217A-6545-80F8-F94183E636EC}"/>
    <dgm:cxn modelId="{79EE71D1-D851-C64F-B666-F07610062762}" type="presOf" srcId="{F6F957A2-D184-5041-9DB2-34960F7F16C4}" destId="{8770275F-2833-4449-A945-89DD17081DC9}" srcOrd="0" destOrd="0" presId="urn:microsoft.com/office/officeart/2005/8/layout/lProcess2"/>
    <dgm:cxn modelId="{29D61426-F0DA-D34D-B423-F598E393248F}" type="presOf" srcId="{09461CEB-B1EB-BA40-9434-0FA1B65F4E7D}" destId="{92A6041C-B193-1241-A49A-F179B3F26DB9}" srcOrd="0" destOrd="0" presId="urn:microsoft.com/office/officeart/2005/8/layout/lProcess2"/>
    <dgm:cxn modelId="{A0E83D0D-0A50-B74C-B7E9-60FBCD9201DF}" type="presOf" srcId="{49308C62-9388-3A46-B3FE-1F6F4D925977}" destId="{3021970C-49F1-CE40-9F5D-FFED714AD20A}" srcOrd="0" destOrd="0" presId="urn:microsoft.com/office/officeart/2005/8/layout/lProcess2"/>
    <dgm:cxn modelId="{684D2534-48D1-6147-BEA4-2319954D71E2}" type="presOf" srcId="{4150159E-10B8-F443-B42B-26F5EE9D38B1}" destId="{515AF3E2-CA97-E744-8F70-464F11DA525F}" srcOrd="0" destOrd="0" presId="urn:microsoft.com/office/officeart/2005/8/layout/lProcess2"/>
    <dgm:cxn modelId="{F978553E-7C1A-0443-BE71-A0FB1666C838}" srcId="{713B00B4-5AD1-9649-A520-311B36EAF316}" destId="{E6F7D6FC-BFBF-CF43-A3BB-ADFE0BED370B}" srcOrd="0" destOrd="0" parTransId="{A8D0740B-4E2A-DB4C-89F1-F714C9A9EDA2}" sibTransId="{27130A05-C75C-C446-89A4-40472B28C6C4}"/>
    <dgm:cxn modelId="{33158584-3F40-B24D-A90B-CE2A47602A53}" type="presOf" srcId="{AA82F822-C208-7442-9FDE-6E2E180B45C3}" destId="{75B1511F-68E9-F54A-A6F1-3BA3F6BE720A}" srcOrd="0" destOrd="0" presId="urn:microsoft.com/office/officeart/2005/8/layout/lProcess2"/>
    <dgm:cxn modelId="{6F27B273-BDA1-494E-A85B-EEB5EB224116}" srcId="{49308C62-9388-3A46-B3FE-1F6F4D925977}" destId="{F6F957A2-D184-5041-9DB2-34960F7F16C4}" srcOrd="0" destOrd="0" parTransId="{4443D9F8-6A2F-2F47-ABE1-90133B0D78DD}" sibTransId="{28C66EC0-828F-734D-9FE2-94896E51E5BF}"/>
    <dgm:cxn modelId="{0D709B00-A9C2-8B46-B277-751BB4ACD258}" type="presOf" srcId="{713B00B4-5AD1-9649-A520-311B36EAF316}" destId="{880E0A9A-22F3-2A4B-ACA8-70AB3B7FEBA0}" srcOrd="0" destOrd="0" presId="urn:microsoft.com/office/officeart/2005/8/layout/lProcess2"/>
    <dgm:cxn modelId="{8F02E67E-F6F2-FE43-A1F6-62DE9BD88161}" type="presOf" srcId="{4150159E-10B8-F443-B42B-26F5EE9D38B1}" destId="{7213C405-AD44-5141-8E10-01BEC2F65E31}" srcOrd="1" destOrd="0" presId="urn:microsoft.com/office/officeart/2005/8/layout/lProcess2"/>
    <dgm:cxn modelId="{4F835FFA-AF33-1F4C-BD0B-4A63C5901A28}" srcId="{4150159E-10B8-F443-B42B-26F5EE9D38B1}" destId="{09461CEB-B1EB-BA40-9434-0FA1B65F4E7D}" srcOrd="0" destOrd="0" parTransId="{89F890CD-42AF-3749-AAED-3D40E0A6E5D3}" sibTransId="{456252F9-0DC6-7A41-9CB3-DDC99864B4EF}"/>
    <dgm:cxn modelId="{10F4657D-166F-0144-88BE-BD07C149BE7D}" srcId="{AA82F822-C208-7442-9FDE-6E2E180B45C3}" destId="{713B00B4-5AD1-9649-A520-311B36EAF316}" srcOrd="2" destOrd="0" parTransId="{23D44CFA-2BDF-5841-BE23-15C9F6EAB1B3}" sibTransId="{86B72327-854C-854A-86EE-7583C70B247C}"/>
    <dgm:cxn modelId="{FCB6292C-0A0E-A540-ACF3-2E418D58BC01}" type="presParOf" srcId="{75B1511F-68E9-F54A-A6F1-3BA3F6BE720A}" destId="{51258563-5C51-F542-AFE8-C0B0E5C1372F}" srcOrd="0" destOrd="0" presId="urn:microsoft.com/office/officeart/2005/8/layout/lProcess2"/>
    <dgm:cxn modelId="{9B8FA77C-940D-B34F-8CA5-F8B2A3EDA5D0}" type="presParOf" srcId="{51258563-5C51-F542-AFE8-C0B0E5C1372F}" destId="{515AF3E2-CA97-E744-8F70-464F11DA525F}" srcOrd="0" destOrd="0" presId="urn:microsoft.com/office/officeart/2005/8/layout/lProcess2"/>
    <dgm:cxn modelId="{91A11CFB-5DA0-1F42-9AF2-B3A587051DBB}" type="presParOf" srcId="{51258563-5C51-F542-AFE8-C0B0E5C1372F}" destId="{7213C405-AD44-5141-8E10-01BEC2F65E31}" srcOrd="1" destOrd="0" presId="urn:microsoft.com/office/officeart/2005/8/layout/lProcess2"/>
    <dgm:cxn modelId="{06D3B952-5744-7E4E-8CC0-14A646CB6493}" type="presParOf" srcId="{51258563-5C51-F542-AFE8-C0B0E5C1372F}" destId="{1F3F0B03-F0F8-064F-A0F1-142F4413303C}" srcOrd="2" destOrd="0" presId="urn:microsoft.com/office/officeart/2005/8/layout/lProcess2"/>
    <dgm:cxn modelId="{E1765779-234C-B74E-B7AD-84E3FC19C7A4}" type="presParOf" srcId="{1F3F0B03-F0F8-064F-A0F1-142F4413303C}" destId="{713DAC9B-62BE-CF40-AADF-89121B442F2D}" srcOrd="0" destOrd="0" presId="urn:microsoft.com/office/officeart/2005/8/layout/lProcess2"/>
    <dgm:cxn modelId="{03C3EBE0-3514-6B4A-894D-6A96B192B7E7}" type="presParOf" srcId="{713DAC9B-62BE-CF40-AADF-89121B442F2D}" destId="{92A6041C-B193-1241-A49A-F179B3F26DB9}" srcOrd="0" destOrd="0" presId="urn:microsoft.com/office/officeart/2005/8/layout/lProcess2"/>
    <dgm:cxn modelId="{D5B40455-184B-C54E-83DF-5AD3ABF3ACE3}" type="presParOf" srcId="{75B1511F-68E9-F54A-A6F1-3BA3F6BE720A}" destId="{6557DB77-7238-7243-ABBE-09B149B74AC3}" srcOrd="1" destOrd="0" presId="urn:microsoft.com/office/officeart/2005/8/layout/lProcess2"/>
    <dgm:cxn modelId="{A7F1F1FC-F1C1-534A-BFD0-36EF20DE5544}" type="presParOf" srcId="{75B1511F-68E9-F54A-A6F1-3BA3F6BE720A}" destId="{4A89231C-662D-2F44-89AE-FB7D7B420A1F}" srcOrd="2" destOrd="0" presId="urn:microsoft.com/office/officeart/2005/8/layout/lProcess2"/>
    <dgm:cxn modelId="{87E53004-EFDD-DA48-8B19-07EE43E30D0C}" type="presParOf" srcId="{4A89231C-662D-2F44-89AE-FB7D7B420A1F}" destId="{3021970C-49F1-CE40-9F5D-FFED714AD20A}" srcOrd="0" destOrd="0" presId="urn:microsoft.com/office/officeart/2005/8/layout/lProcess2"/>
    <dgm:cxn modelId="{CD5FD67D-AD17-944A-A47B-52D6E47F57F7}" type="presParOf" srcId="{4A89231C-662D-2F44-89AE-FB7D7B420A1F}" destId="{2300C3E9-64DF-4E4E-AD26-DFA96B6DEB83}" srcOrd="1" destOrd="0" presId="urn:microsoft.com/office/officeart/2005/8/layout/lProcess2"/>
    <dgm:cxn modelId="{DFA878E3-20C4-8440-ABF2-C6D5F4FDE758}" type="presParOf" srcId="{4A89231C-662D-2F44-89AE-FB7D7B420A1F}" destId="{268FD8F7-9A03-F848-8DCC-21FE99D405D0}" srcOrd="2" destOrd="0" presId="urn:microsoft.com/office/officeart/2005/8/layout/lProcess2"/>
    <dgm:cxn modelId="{63947F54-46E5-D643-991D-7D195CE8933C}" type="presParOf" srcId="{268FD8F7-9A03-F848-8DCC-21FE99D405D0}" destId="{720CDA8E-9CA1-604A-8A77-B1A02AA96C9B}" srcOrd="0" destOrd="0" presId="urn:microsoft.com/office/officeart/2005/8/layout/lProcess2"/>
    <dgm:cxn modelId="{FE234F1A-B36A-4042-9D1A-9D5C7DC5CDD1}" type="presParOf" srcId="{720CDA8E-9CA1-604A-8A77-B1A02AA96C9B}" destId="{8770275F-2833-4449-A945-89DD17081DC9}" srcOrd="0" destOrd="0" presId="urn:microsoft.com/office/officeart/2005/8/layout/lProcess2"/>
    <dgm:cxn modelId="{9B8EBA0C-EDB8-9C47-885E-22B2AA9180B9}" type="presParOf" srcId="{75B1511F-68E9-F54A-A6F1-3BA3F6BE720A}" destId="{E21B75CF-5584-6242-B2F9-C628DC0AA02C}" srcOrd="3" destOrd="0" presId="urn:microsoft.com/office/officeart/2005/8/layout/lProcess2"/>
    <dgm:cxn modelId="{7BCF3F9A-320C-0041-B5DD-18A45BDBC8F0}" type="presParOf" srcId="{75B1511F-68E9-F54A-A6F1-3BA3F6BE720A}" destId="{B3EA99E4-780E-0041-B4B5-8E5BA5F83845}" srcOrd="4" destOrd="0" presId="urn:microsoft.com/office/officeart/2005/8/layout/lProcess2"/>
    <dgm:cxn modelId="{2128B848-71DD-FC46-AC9A-FA41B11260F8}" type="presParOf" srcId="{B3EA99E4-780E-0041-B4B5-8E5BA5F83845}" destId="{880E0A9A-22F3-2A4B-ACA8-70AB3B7FEBA0}" srcOrd="0" destOrd="0" presId="urn:microsoft.com/office/officeart/2005/8/layout/lProcess2"/>
    <dgm:cxn modelId="{9688F634-06CE-C243-86EF-4BEE9461C4CC}" type="presParOf" srcId="{B3EA99E4-780E-0041-B4B5-8E5BA5F83845}" destId="{267192BD-D15A-9E45-8F95-4D60E2F32731}" srcOrd="1" destOrd="0" presId="urn:microsoft.com/office/officeart/2005/8/layout/lProcess2"/>
    <dgm:cxn modelId="{7F31DA83-C240-1948-8663-7C1E4201155B}" type="presParOf" srcId="{B3EA99E4-780E-0041-B4B5-8E5BA5F83845}" destId="{265DDBE8-CC1E-C745-83AB-5CCAED440FC6}" srcOrd="2" destOrd="0" presId="urn:microsoft.com/office/officeart/2005/8/layout/lProcess2"/>
    <dgm:cxn modelId="{2B4FFE9C-6B4E-B14E-BECF-124CD2B2697D}" type="presParOf" srcId="{265DDBE8-CC1E-C745-83AB-5CCAED440FC6}" destId="{B4F4675E-E90A-C04D-ADB4-030CDCA31BFA}" srcOrd="0" destOrd="0" presId="urn:microsoft.com/office/officeart/2005/8/layout/lProcess2"/>
    <dgm:cxn modelId="{7B0B4129-D3B0-2F43-BEC5-2C740C954B31}" type="presParOf" srcId="{B4F4675E-E90A-C04D-ADB4-030CDCA31BFA}" destId="{BA3BF6F0-898F-BE45-B4D7-4A11CE8228D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1CF9269-9907-4DA4-A0C9-2C983CCDC24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206DD78-15E4-4975-B3E7-3EC68704757C}">
      <dgm:prSet phldrT="[Testo]"/>
      <dgm:spPr/>
      <dgm:t>
        <a:bodyPr/>
        <a:lstStyle/>
        <a:p>
          <a:r>
            <a:rPr lang="it-IT" dirty="0" smtClean="0">
              <a:solidFill>
                <a:srgbClr val="0070C0"/>
              </a:solidFill>
            </a:rPr>
            <a:t>SINTOMI PRIMARI</a:t>
          </a:r>
        </a:p>
      </dgm:t>
    </dgm:pt>
    <dgm:pt modelId="{FB3FFFE1-724F-49B2-AEA4-81FBA74593AC}" type="parTrans" cxnId="{C5671181-6AA5-4495-A337-E2926CEB467A}">
      <dgm:prSet/>
      <dgm:spPr/>
      <dgm:t>
        <a:bodyPr/>
        <a:lstStyle/>
        <a:p>
          <a:endParaRPr lang="it-IT"/>
        </a:p>
      </dgm:t>
    </dgm:pt>
    <dgm:pt modelId="{456A31BB-3F5C-495A-ABD4-6DB50F4632FB}" type="sibTrans" cxnId="{C5671181-6AA5-4495-A337-E2926CEB467A}">
      <dgm:prSet/>
      <dgm:spPr/>
      <dgm:t>
        <a:bodyPr/>
        <a:lstStyle/>
        <a:p>
          <a:endParaRPr lang="it-IT"/>
        </a:p>
      </dgm:t>
    </dgm:pt>
    <dgm:pt modelId="{907C9F5C-68F0-4156-8B31-2BC93AC0A7FE}">
      <dgm:prSet phldrT="[Testo]"/>
      <dgm:spPr/>
      <dgm:t>
        <a:bodyPr/>
        <a:lstStyle/>
        <a:p>
          <a:r>
            <a:rPr lang="it-IT" dirty="0" smtClean="0">
              <a:solidFill>
                <a:srgbClr val="0070C0"/>
              </a:solidFill>
            </a:rPr>
            <a:t>SINTOMI SECONDARI</a:t>
          </a:r>
          <a:endParaRPr lang="it-IT" dirty="0">
            <a:solidFill>
              <a:srgbClr val="0070C0"/>
            </a:solidFill>
          </a:endParaRPr>
        </a:p>
      </dgm:t>
    </dgm:pt>
    <dgm:pt modelId="{21B5D6A6-62BF-4C85-BC4E-E707B14801F5}" type="parTrans" cxnId="{5B89FAB6-E4A7-44A5-AAF0-437D627AF68A}">
      <dgm:prSet/>
      <dgm:spPr/>
      <dgm:t>
        <a:bodyPr/>
        <a:lstStyle/>
        <a:p>
          <a:endParaRPr lang="it-IT"/>
        </a:p>
      </dgm:t>
    </dgm:pt>
    <dgm:pt modelId="{E98D0020-2134-4D39-8298-C34535FFB94A}" type="sibTrans" cxnId="{5B89FAB6-E4A7-44A5-AAF0-437D627AF68A}">
      <dgm:prSet/>
      <dgm:spPr/>
      <dgm:t>
        <a:bodyPr/>
        <a:lstStyle/>
        <a:p>
          <a:endParaRPr lang="it-IT"/>
        </a:p>
      </dgm:t>
    </dgm:pt>
    <dgm:pt modelId="{2FDF45AC-2E45-4BDB-818C-5033A3317E8B}">
      <dgm:prSet phldrT="[Testo]"/>
      <dgm:spPr/>
      <dgm:t>
        <a:bodyPr/>
        <a:lstStyle/>
        <a:p>
          <a:r>
            <a:rPr lang="it-IT" dirty="0" smtClean="0">
              <a:solidFill>
                <a:srgbClr val="0070C0"/>
              </a:solidFill>
            </a:rPr>
            <a:t>SINTOMI</a:t>
          </a:r>
          <a:endParaRPr lang="it-IT" dirty="0">
            <a:solidFill>
              <a:srgbClr val="0070C0"/>
            </a:solidFill>
          </a:endParaRPr>
        </a:p>
      </dgm:t>
    </dgm:pt>
    <dgm:pt modelId="{97BE2B6F-A4C7-48C9-86AE-F771A3595084}" type="sibTrans" cxnId="{2E9A9C20-43FF-451D-823F-47D47B13B00C}">
      <dgm:prSet/>
      <dgm:spPr/>
      <dgm:t>
        <a:bodyPr/>
        <a:lstStyle/>
        <a:p>
          <a:endParaRPr lang="it-IT"/>
        </a:p>
      </dgm:t>
    </dgm:pt>
    <dgm:pt modelId="{8E51D1FC-A290-4F0D-A1B3-3ECDC66FEA6A}" type="parTrans" cxnId="{2E9A9C20-43FF-451D-823F-47D47B13B00C}">
      <dgm:prSet/>
      <dgm:spPr/>
      <dgm:t>
        <a:bodyPr/>
        <a:lstStyle/>
        <a:p>
          <a:endParaRPr lang="it-IT"/>
        </a:p>
      </dgm:t>
    </dgm:pt>
    <dgm:pt modelId="{4AA1437F-0746-45B9-B3F7-658863869F38}" type="pres">
      <dgm:prSet presAssocID="{C1CF9269-9907-4DA4-A0C9-2C983CCDC24E}" presName="Name0" presStyleCnt="0">
        <dgm:presLayoutVars>
          <dgm:dir/>
          <dgm:animLvl val="lvl"/>
          <dgm:resizeHandles val="exact"/>
        </dgm:presLayoutVars>
      </dgm:prSet>
      <dgm:spPr/>
    </dgm:pt>
    <dgm:pt modelId="{C6356201-E2BA-4395-BDEB-AE9A3A4154D3}" type="pres">
      <dgm:prSet presAssocID="{A206DD78-15E4-4975-B3E7-3EC68704757C}" presName="Name8" presStyleCnt="0"/>
      <dgm:spPr/>
    </dgm:pt>
    <dgm:pt modelId="{6701E920-8A0E-434A-8BEB-FA2498602BA9}" type="pres">
      <dgm:prSet presAssocID="{A206DD78-15E4-4975-B3E7-3EC68704757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1F1C6E-D7BD-4D92-AEAC-A1FA89BB4EBC}" type="pres">
      <dgm:prSet presAssocID="{A206DD78-15E4-4975-B3E7-3EC68704757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E866BB-6409-4989-9597-FAA339E77CE3}" type="pres">
      <dgm:prSet presAssocID="{907C9F5C-68F0-4156-8B31-2BC93AC0A7FE}" presName="Name8" presStyleCnt="0"/>
      <dgm:spPr/>
    </dgm:pt>
    <dgm:pt modelId="{599DE8E8-7229-44B5-834E-2330255EC9C7}" type="pres">
      <dgm:prSet presAssocID="{907C9F5C-68F0-4156-8B31-2BC93AC0A7FE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FC72EB-E9E5-451A-B482-2DDFE44059F9}" type="pres">
      <dgm:prSet presAssocID="{907C9F5C-68F0-4156-8B31-2BC93AC0A7F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3A00AC-ABA8-47EB-A165-AB17F5CE055D}" type="pres">
      <dgm:prSet presAssocID="{2FDF45AC-2E45-4BDB-818C-5033A3317E8B}" presName="Name8" presStyleCnt="0"/>
      <dgm:spPr/>
    </dgm:pt>
    <dgm:pt modelId="{96B4DA71-638F-4D4B-8D63-1083E511D552}" type="pres">
      <dgm:prSet presAssocID="{2FDF45AC-2E45-4BDB-818C-5033A3317E8B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D20E51-1CFA-4F7A-B8D5-BDEFC31C2E6A}" type="pres">
      <dgm:prSet presAssocID="{2FDF45AC-2E45-4BDB-818C-5033A3317E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952030F-13C4-4652-AA97-44AD24E0A95D}" type="presOf" srcId="{A206DD78-15E4-4975-B3E7-3EC68704757C}" destId="{6701E920-8A0E-434A-8BEB-FA2498602BA9}" srcOrd="0" destOrd="0" presId="urn:microsoft.com/office/officeart/2005/8/layout/pyramid1"/>
    <dgm:cxn modelId="{92679F93-223B-4094-8A2C-636923B89F3F}" type="presOf" srcId="{907C9F5C-68F0-4156-8B31-2BC93AC0A7FE}" destId="{78FC72EB-E9E5-451A-B482-2DDFE44059F9}" srcOrd="1" destOrd="0" presId="urn:microsoft.com/office/officeart/2005/8/layout/pyramid1"/>
    <dgm:cxn modelId="{08C033EE-6B28-4ACC-980C-EED1072D84DE}" type="presOf" srcId="{2FDF45AC-2E45-4BDB-818C-5033A3317E8B}" destId="{96B4DA71-638F-4D4B-8D63-1083E511D552}" srcOrd="0" destOrd="0" presId="urn:microsoft.com/office/officeart/2005/8/layout/pyramid1"/>
    <dgm:cxn modelId="{C5671181-6AA5-4495-A337-E2926CEB467A}" srcId="{C1CF9269-9907-4DA4-A0C9-2C983CCDC24E}" destId="{A206DD78-15E4-4975-B3E7-3EC68704757C}" srcOrd="0" destOrd="0" parTransId="{FB3FFFE1-724F-49B2-AEA4-81FBA74593AC}" sibTransId="{456A31BB-3F5C-495A-ABD4-6DB50F4632FB}"/>
    <dgm:cxn modelId="{FCFF92FD-6B6D-4FF3-8705-9902E4947F5C}" type="presOf" srcId="{C1CF9269-9907-4DA4-A0C9-2C983CCDC24E}" destId="{4AA1437F-0746-45B9-B3F7-658863869F38}" srcOrd="0" destOrd="0" presId="urn:microsoft.com/office/officeart/2005/8/layout/pyramid1"/>
    <dgm:cxn modelId="{5B89FAB6-E4A7-44A5-AAF0-437D627AF68A}" srcId="{C1CF9269-9907-4DA4-A0C9-2C983CCDC24E}" destId="{907C9F5C-68F0-4156-8B31-2BC93AC0A7FE}" srcOrd="1" destOrd="0" parTransId="{21B5D6A6-62BF-4C85-BC4E-E707B14801F5}" sibTransId="{E98D0020-2134-4D39-8298-C34535FFB94A}"/>
    <dgm:cxn modelId="{2E9A9C20-43FF-451D-823F-47D47B13B00C}" srcId="{C1CF9269-9907-4DA4-A0C9-2C983CCDC24E}" destId="{2FDF45AC-2E45-4BDB-818C-5033A3317E8B}" srcOrd="2" destOrd="0" parTransId="{8E51D1FC-A290-4F0D-A1B3-3ECDC66FEA6A}" sibTransId="{97BE2B6F-A4C7-48C9-86AE-F771A3595084}"/>
    <dgm:cxn modelId="{85025B54-5A28-484F-BB57-F8B7A3B2361E}" type="presOf" srcId="{A206DD78-15E4-4975-B3E7-3EC68704757C}" destId="{301F1C6E-D7BD-4D92-AEAC-A1FA89BB4EBC}" srcOrd="1" destOrd="0" presId="urn:microsoft.com/office/officeart/2005/8/layout/pyramid1"/>
    <dgm:cxn modelId="{054F5ADD-7911-4CE0-92B4-B56BC5A9EBA4}" type="presOf" srcId="{907C9F5C-68F0-4156-8B31-2BC93AC0A7FE}" destId="{599DE8E8-7229-44B5-834E-2330255EC9C7}" srcOrd="0" destOrd="0" presId="urn:microsoft.com/office/officeart/2005/8/layout/pyramid1"/>
    <dgm:cxn modelId="{E1251240-B5C6-42BF-9228-3CB76301D9CD}" type="presOf" srcId="{2FDF45AC-2E45-4BDB-818C-5033A3317E8B}" destId="{4AD20E51-1CFA-4F7A-B8D5-BDEFC31C2E6A}" srcOrd="1" destOrd="0" presId="urn:microsoft.com/office/officeart/2005/8/layout/pyramid1"/>
    <dgm:cxn modelId="{791DEA90-E0A5-48ED-9EC0-150B0010A0D5}" type="presParOf" srcId="{4AA1437F-0746-45B9-B3F7-658863869F38}" destId="{C6356201-E2BA-4395-BDEB-AE9A3A4154D3}" srcOrd="0" destOrd="0" presId="urn:microsoft.com/office/officeart/2005/8/layout/pyramid1"/>
    <dgm:cxn modelId="{8E8F1188-FDAC-49D8-881E-AB7524D870C9}" type="presParOf" srcId="{C6356201-E2BA-4395-BDEB-AE9A3A4154D3}" destId="{6701E920-8A0E-434A-8BEB-FA2498602BA9}" srcOrd="0" destOrd="0" presId="urn:microsoft.com/office/officeart/2005/8/layout/pyramid1"/>
    <dgm:cxn modelId="{EF39868B-6CE0-44A0-8F43-C3A98FFB7BC1}" type="presParOf" srcId="{C6356201-E2BA-4395-BDEB-AE9A3A4154D3}" destId="{301F1C6E-D7BD-4D92-AEAC-A1FA89BB4EBC}" srcOrd="1" destOrd="0" presId="urn:microsoft.com/office/officeart/2005/8/layout/pyramid1"/>
    <dgm:cxn modelId="{500B408E-E8B8-4E3F-A300-0E0B8927CBA0}" type="presParOf" srcId="{4AA1437F-0746-45B9-B3F7-658863869F38}" destId="{75E866BB-6409-4989-9597-FAA339E77CE3}" srcOrd="1" destOrd="0" presId="urn:microsoft.com/office/officeart/2005/8/layout/pyramid1"/>
    <dgm:cxn modelId="{24E39C03-72F0-41BE-A7D3-5920C0E90CC6}" type="presParOf" srcId="{75E866BB-6409-4989-9597-FAA339E77CE3}" destId="{599DE8E8-7229-44B5-834E-2330255EC9C7}" srcOrd="0" destOrd="0" presId="urn:microsoft.com/office/officeart/2005/8/layout/pyramid1"/>
    <dgm:cxn modelId="{9C4FC0FA-9970-4D4F-ADB4-069F82F9ED42}" type="presParOf" srcId="{75E866BB-6409-4989-9597-FAA339E77CE3}" destId="{78FC72EB-E9E5-451A-B482-2DDFE44059F9}" srcOrd="1" destOrd="0" presId="urn:microsoft.com/office/officeart/2005/8/layout/pyramid1"/>
    <dgm:cxn modelId="{73DF016E-5432-4982-A532-63B7E5E8832C}" type="presParOf" srcId="{4AA1437F-0746-45B9-B3F7-658863869F38}" destId="{4A3A00AC-ABA8-47EB-A165-AB17F5CE055D}" srcOrd="2" destOrd="0" presId="urn:microsoft.com/office/officeart/2005/8/layout/pyramid1"/>
    <dgm:cxn modelId="{08A8E22E-38B4-47A0-9C89-AEE5E4298621}" type="presParOf" srcId="{4A3A00AC-ABA8-47EB-A165-AB17F5CE055D}" destId="{96B4DA71-638F-4D4B-8D63-1083E511D552}" srcOrd="0" destOrd="0" presId="urn:microsoft.com/office/officeart/2005/8/layout/pyramid1"/>
    <dgm:cxn modelId="{FE8933DE-BF0A-41F3-873F-EECD3099FA8A}" type="presParOf" srcId="{4A3A00AC-ABA8-47EB-A165-AB17F5CE055D}" destId="{4AD20E51-1CFA-4F7A-B8D5-BDEFC31C2E6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6F69CD7-2B59-4A47-A462-AED182555244}" type="doc">
      <dgm:prSet loTypeId="urn:microsoft.com/office/officeart/2008/layout/NameandTitleOrganizational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3DC4A5C-9FB1-9A41-8570-ABE45B6C0F95}">
      <dgm:prSet phldrT="[Testo]"/>
      <dgm:spPr/>
      <dgm:t>
        <a:bodyPr/>
        <a:lstStyle/>
        <a:p>
          <a:r>
            <a:rPr lang="it-IT" dirty="0"/>
            <a:t>CURA</a:t>
          </a:r>
        </a:p>
      </dgm:t>
    </dgm:pt>
    <dgm:pt modelId="{0F996398-8404-A14A-8BF4-A34585E794AD}" type="parTrans" cxnId="{14EF29F8-C048-F248-9846-6F556D6DE6A7}">
      <dgm:prSet/>
      <dgm:spPr/>
      <dgm:t>
        <a:bodyPr/>
        <a:lstStyle/>
        <a:p>
          <a:endParaRPr lang="it-IT"/>
        </a:p>
      </dgm:t>
    </dgm:pt>
    <dgm:pt modelId="{53AF96C4-D56A-B746-A214-C2942E23C749}" type="sibTrans" cxnId="{14EF29F8-C048-F248-9846-6F556D6DE6A7}">
      <dgm:prSet/>
      <dgm:spPr/>
      <dgm:t>
        <a:bodyPr/>
        <a:lstStyle/>
        <a:p>
          <a:endParaRPr lang="it-IT" dirty="0"/>
        </a:p>
      </dgm:t>
    </dgm:pt>
    <dgm:pt modelId="{6D6CD255-63F4-9D46-A065-4BF932E08899}" type="asst">
      <dgm:prSet phldrT="[Testo]"/>
      <dgm:spPr/>
      <dgm:t>
        <a:bodyPr/>
        <a:lstStyle/>
        <a:p>
          <a:r>
            <a:rPr lang="it-IT" dirty="0"/>
            <a:t>FARMACOTERAPIA</a:t>
          </a:r>
        </a:p>
      </dgm:t>
    </dgm:pt>
    <dgm:pt modelId="{7F325E4E-CFF9-0945-88AA-2C249ADC305E}" type="parTrans" cxnId="{279B566C-0CCC-974C-BC20-C24C13996E90}">
      <dgm:prSet/>
      <dgm:spPr/>
      <dgm:t>
        <a:bodyPr/>
        <a:lstStyle/>
        <a:p>
          <a:endParaRPr lang="it-IT"/>
        </a:p>
      </dgm:t>
    </dgm:pt>
    <dgm:pt modelId="{6D0FC729-8D04-7D42-BDCB-0C49008FD4C3}" type="sibTrans" cxnId="{279B566C-0CCC-974C-BC20-C24C13996E90}">
      <dgm:prSet/>
      <dgm:spPr/>
      <dgm:t>
        <a:bodyPr/>
        <a:lstStyle/>
        <a:p>
          <a:r>
            <a:rPr lang="it-IT" dirty="0"/>
            <a:t>MODELLO MEDICO</a:t>
          </a:r>
        </a:p>
      </dgm:t>
    </dgm:pt>
    <dgm:pt modelId="{3257DFE0-753D-5D43-A6AF-E2A1FC47CCBD}">
      <dgm:prSet phldrT="[Testo]" custT="1"/>
      <dgm:spPr/>
      <dgm:t>
        <a:bodyPr/>
        <a:lstStyle/>
        <a:p>
          <a:r>
            <a:rPr lang="it-IT" sz="2000" dirty="0"/>
            <a:t>ECLETTISMO</a:t>
          </a:r>
        </a:p>
      </dgm:t>
    </dgm:pt>
    <dgm:pt modelId="{1CE4C9A6-912A-A949-ABD2-70BA8E5C2E16}" type="parTrans" cxnId="{6D2FE295-4D9A-F84E-B3E0-AE69C84FDE6D}">
      <dgm:prSet/>
      <dgm:spPr/>
      <dgm:t>
        <a:bodyPr/>
        <a:lstStyle/>
        <a:p>
          <a:endParaRPr lang="it-IT"/>
        </a:p>
      </dgm:t>
    </dgm:pt>
    <dgm:pt modelId="{35921961-3885-EC4F-9582-80732EBA29C7}" type="sibTrans" cxnId="{6D2FE295-4D9A-F84E-B3E0-AE69C84FDE6D}">
      <dgm:prSet custT="1"/>
      <dgm:spPr/>
      <dgm:t>
        <a:bodyPr/>
        <a:lstStyle/>
        <a:p>
          <a:pPr algn="ctr"/>
          <a:r>
            <a:rPr lang="it-IT" sz="1600" dirty="0"/>
            <a:t>ASSENZA DI UNA FORMULA TEORICA RIFLESSA</a:t>
          </a:r>
        </a:p>
      </dgm:t>
    </dgm:pt>
    <dgm:pt modelId="{52AA2AAA-EB35-E044-A9D7-8E42B001FD6A}">
      <dgm:prSet phldrT="[Testo]" custT="1"/>
      <dgm:spPr/>
      <dgm:t>
        <a:bodyPr/>
        <a:lstStyle/>
        <a:p>
          <a:r>
            <a:rPr lang="it-IT" sz="1900" dirty="0"/>
            <a:t>INTEGRAZIONE</a:t>
          </a:r>
        </a:p>
      </dgm:t>
    </dgm:pt>
    <dgm:pt modelId="{F7B4694D-392D-434C-B990-1D8C12ED4DE6}" type="parTrans" cxnId="{DCBAB8B1-322A-694A-90E3-4110ED454359}">
      <dgm:prSet/>
      <dgm:spPr/>
      <dgm:t>
        <a:bodyPr/>
        <a:lstStyle/>
        <a:p>
          <a:endParaRPr lang="it-IT"/>
        </a:p>
      </dgm:t>
    </dgm:pt>
    <dgm:pt modelId="{69A764A9-67CF-9940-8BDF-CF5657C7B65B}" type="sibTrans" cxnId="{DCBAB8B1-322A-694A-90E3-4110ED454359}">
      <dgm:prSet custT="1"/>
      <dgm:spPr/>
      <dgm:t>
        <a:bodyPr/>
        <a:lstStyle/>
        <a:p>
          <a:pPr algn="ctr"/>
          <a:r>
            <a:rPr lang="it-IT" sz="1600" dirty="0"/>
            <a:t>PRESENZA DI UNA FORMULA TEORICA RIFLESSA</a:t>
          </a:r>
        </a:p>
      </dgm:t>
    </dgm:pt>
    <dgm:pt modelId="{1D4E5A0E-5C7E-BC4B-A7AD-C55C917E286E}" type="asst">
      <dgm:prSet/>
      <dgm:spPr/>
      <dgm:t>
        <a:bodyPr/>
        <a:lstStyle/>
        <a:p>
          <a:r>
            <a:rPr lang="it-IT" dirty="0"/>
            <a:t>PSICOTERAPIA</a:t>
          </a:r>
        </a:p>
      </dgm:t>
    </dgm:pt>
    <dgm:pt modelId="{F7CDE524-4D1A-3340-88DF-2B6E790EE7B8}" type="parTrans" cxnId="{415956C2-D280-DC48-96B4-D33947D3B3BF}">
      <dgm:prSet/>
      <dgm:spPr/>
      <dgm:t>
        <a:bodyPr/>
        <a:lstStyle/>
        <a:p>
          <a:endParaRPr lang="it-IT"/>
        </a:p>
      </dgm:t>
    </dgm:pt>
    <dgm:pt modelId="{74A07F84-E46F-1246-BEE2-8C9F685AB56E}" type="sibTrans" cxnId="{415956C2-D280-DC48-96B4-D33947D3B3BF}">
      <dgm:prSet/>
      <dgm:spPr/>
      <dgm:t>
        <a:bodyPr/>
        <a:lstStyle/>
        <a:p>
          <a:r>
            <a:rPr lang="it-IT" dirty="0"/>
            <a:t>MODELLO PSICOLOGICO</a:t>
          </a:r>
        </a:p>
      </dgm:t>
    </dgm:pt>
    <dgm:pt modelId="{8DF55CF1-22FB-D744-A93E-8F3093FDA46A}" type="pres">
      <dgm:prSet presAssocID="{C6F69CD7-2B59-4A47-A462-AED1825552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14AD9C35-9C2D-454A-A33B-5C693F64E43C}" type="pres">
      <dgm:prSet presAssocID="{33DC4A5C-9FB1-9A41-8570-ABE45B6C0F95}" presName="hierRoot1" presStyleCnt="0">
        <dgm:presLayoutVars>
          <dgm:hierBranch val="init"/>
        </dgm:presLayoutVars>
      </dgm:prSet>
      <dgm:spPr/>
    </dgm:pt>
    <dgm:pt modelId="{1A92AC2E-8113-0A44-88C6-55462DBF5EE4}" type="pres">
      <dgm:prSet presAssocID="{33DC4A5C-9FB1-9A41-8570-ABE45B6C0F95}" presName="rootComposite1" presStyleCnt="0"/>
      <dgm:spPr/>
    </dgm:pt>
    <dgm:pt modelId="{904CF019-AAF2-E646-A2B7-2DA7AFDA4B94}" type="pres">
      <dgm:prSet presAssocID="{33DC4A5C-9FB1-9A41-8570-ABE45B6C0F95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it-IT"/>
        </a:p>
      </dgm:t>
    </dgm:pt>
    <dgm:pt modelId="{C274C354-A30E-DA41-89B2-6902C60B6A32}" type="pres">
      <dgm:prSet presAssocID="{33DC4A5C-9FB1-9A41-8570-ABE45B6C0F95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2562A8B4-8B28-C545-9057-D48A23E44F3C}" type="pres">
      <dgm:prSet presAssocID="{33DC4A5C-9FB1-9A41-8570-ABE45B6C0F95}" presName="rootConnector1" presStyleLbl="node1" presStyleIdx="0" presStyleCnt="2"/>
      <dgm:spPr/>
      <dgm:t>
        <a:bodyPr/>
        <a:lstStyle/>
        <a:p>
          <a:endParaRPr lang="it-IT"/>
        </a:p>
      </dgm:t>
    </dgm:pt>
    <dgm:pt modelId="{A8FAFB13-1D1C-1D44-8DC5-E03323CFF3A2}" type="pres">
      <dgm:prSet presAssocID="{33DC4A5C-9FB1-9A41-8570-ABE45B6C0F95}" presName="hierChild2" presStyleCnt="0"/>
      <dgm:spPr/>
    </dgm:pt>
    <dgm:pt modelId="{5D8238C3-76D5-D542-9EF4-B036A427EC97}" type="pres">
      <dgm:prSet presAssocID="{1CE4C9A6-912A-A949-ABD2-70BA8E5C2E16}" presName="Name37" presStyleLbl="parChTrans1D2" presStyleIdx="0" presStyleCnt="4"/>
      <dgm:spPr/>
      <dgm:t>
        <a:bodyPr/>
        <a:lstStyle/>
        <a:p>
          <a:endParaRPr lang="it-IT"/>
        </a:p>
      </dgm:t>
    </dgm:pt>
    <dgm:pt modelId="{838BF6C0-1109-9A4B-A284-F8AFCC5FBD77}" type="pres">
      <dgm:prSet presAssocID="{3257DFE0-753D-5D43-A6AF-E2A1FC47CCBD}" presName="hierRoot2" presStyleCnt="0">
        <dgm:presLayoutVars>
          <dgm:hierBranch val="init"/>
        </dgm:presLayoutVars>
      </dgm:prSet>
      <dgm:spPr/>
    </dgm:pt>
    <dgm:pt modelId="{1C94EF00-844C-A84E-B5D5-605309827196}" type="pres">
      <dgm:prSet presAssocID="{3257DFE0-753D-5D43-A6AF-E2A1FC47CCBD}" presName="rootComposite" presStyleCnt="0"/>
      <dgm:spPr/>
    </dgm:pt>
    <dgm:pt modelId="{13198792-9A0D-5742-AB89-F7603EBD5249}" type="pres">
      <dgm:prSet presAssocID="{3257DFE0-753D-5D43-A6AF-E2A1FC47CCBD}" presName="rootText" presStyleLbl="node1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it-IT"/>
        </a:p>
      </dgm:t>
    </dgm:pt>
    <dgm:pt modelId="{8E65ABC7-1A32-9447-B33E-BE06B0AE6623}" type="pres">
      <dgm:prSet presAssocID="{3257DFE0-753D-5D43-A6AF-E2A1FC47CCBD}" presName="titleText2" presStyleLbl="fgAcc1" presStyleIdx="0" presStyleCnt="2" custScaleX="148195" custScaleY="193083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C4D16161-3B16-4145-9714-D40C66FF026A}" type="pres">
      <dgm:prSet presAssocID="{3257DFE0-753D-5D43-A6AF-E2A1FC47CCBD}" presName="rootConnector" presStyleLbl="node2" presStyleIdx="0" presStyleCnt="0"/>
      <dgm:spPr/>
      <dgm:t>
        <a:bodyPr/>
        <a:lstStyle/>
        <a:p>
          <a:endParaRPr lang="it-IT"/>
        </a:p>
      </dgm:t>
    </dgm:pt>
    <dgm:pt modelId="{62B1469E-00BA-D546-9CA0-71FBD72A28E5}" type="pres">
      <dgm:prSet presAssocID="{3257DFE0-753D-5D43-A6AF-E2A1FC47CCBD}" presName="hierChild4" presStyleCnt="0"/>
      <dgm:spPr/>
    </dgm:pt>
    <dgm:pt modelId="{9873F5D1-C64B-1347-9055-784454407E95}" type="pres">
      <dgm:prSet presAssocID="{3257DFE0-753D-5D43-A6AF-E2A1FC47CCBD}" presName="hierChild5" presStyleCnt="0"/>
      <dgm:spPr/>
    </dgm:pt>
    <dgm:pt modelId="{BCAA681E-275B-3844-B2D1-43CA2B72DD61}" type="pres">
      <dgm:prSet presAssocID="{F7B4694D-392D-434C-B990-1D8C12ED4DE6}" presName="Name37" presStyleLbl="parChTrans1D2" presStyleIdx="1" presStyleCnt="4"/>
      <dgm:spPr/>
      <dgm:t>
        <a:bodyPr/>
        <a:lstStyle/>
        <a:p>
          <a:endParaRPr lang="it-IT"/>
        </a:p>
      </dgm:t>
    </dgm:pt>
    <dgm:pt modelId="{0A3C20B5-B065-4649-885E-4BA73C02B540}" type="pres">
      <dgm:prSet presAssocID="{52AA2AAA-EB35-E044-A9D7-8E42B001FD6A}" presName="hierRoot2" presStyleCnt="0">
        <dgm:presLayoutVars>
          <dgm:hierBranch val="init"/>
        </dgm:presLayoutVars>
      </dgm:prSet>
      <dgm:spPr/>
    </dgm:pt>
    <dgm:pt modelId="{7EFA6414-C11C-CB4D-9A2F-79D67B4A3EC5}" type="pres">
      <dgm:prSet presAssocID="{52AA2AAA-EB35-E044-A9D7-8E42B001FD6A}" presName="rootComposite" presStyleCnt="0"/>
      <dgm:spPr/>
    </dgm:pt>
    <dgm:pt modelId="{209888BC-CC4A-A742-BBA2-7B144E4DA8A1}" type="pres">
      <dgm:prSet presAssocID="{52AA2AAA-EB35-E044-A9D7-8E42B001FD6A}" presName="rootText" presStyleLbl="node1" presStyleIdx="1" presStyleCnt="2" custLinFactNeighborX="11134">
        <dgm:presLayoutVars>
          <dgm:chMax/>
          <dgm:chPref val="3"/>
        </dgm:presLayoutVars>
      </dgm:prSet>
      <dgm:spPr/>
      <dgm:t>
        <a:bodyPr/>
        <a:lstStyle/>
        <a:p>
          <a:endParaRPr lang="it-IT"/>
        </a:p>
      </dgm:t>
    </dgm:pt>
    <dgm:pt modelId="{49F247E9-77E6-FA4D-8D54-26A57251678D}" type="pres">
      <dgm:prSet presAssocID="{52AA2AAA-EB35-E044-A9D7-8E42B001FD6A}" presName="titleText2" presStyleLbl="fgAcc1" presStyleIdx="1" presStyleCnt="2" custScaleX="150704" custScaleY="181365" custLinFactNeighborX="-11067" custLinFactNeighborY="-3208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64A1522B-6876-D94E-B646-D45214716F74}" type="pres">
      <dgm:prSet presAssocID="{52AA2AAA-EB35-E044-A9D7-8E42B001FD6A}" presName="rootConnector" presStyleLbl="node2" presStyleIdx="0" presStyleCnt="0"/>
      <dgm:spPr/>
      <dgm:t>
        <a:bodyPr/>
        <a:lstStyle/>
        <a:p>
          <a:endParaRPr lang="it-IT"/>
        </a:p>
      </dgm:t>
    </dgm:pt>
    <dgm:pt modelId="{E51AC466-9FD8-BE43-BED3-193972C6C2AE}" type="pres">
      <dgm:prSet presAssocID="{52AA2AAA-EB35-E044-A9D7-8E42B001FD6A}" presName="hierChild4" presStyleCnt="0"/>
      <dgm:spPr/>
    </dgm:pt>
    <dgm:pt modelId="{A3A5CEA6-5B84-8548-8610-817B4C32C4D9}" type="pres">
      <dgm:prSet presAssocID="{52AA2AAA-EB35-E044-A9D7-8E42B001FD6A}" presName="hierChild5" presStyleCnt="0"/>
      <dgm:spPr/>
    </dgm:pt>
    <dgm:pt modelId="{2208F780-A0E6-C143-A939-FE814737520B}" type="pres">
      <dgm:prSet presAssocID="{33DC4A5C-9FB1-9A41-8570-ABE45B6C0F95}" presName="hierChild3" presStyleCnt="0"/>
      <dgm:spPr/>
    </dgm:pt>
    <dgm:pt modelId="{A0C3254E-D6AF-354A-A6A3-7C17D3B0658C}" type="pres">
      <dgm:prSet presAssocID="{7F325E4E-CFF9-0945-88AA-2C249ADC305E}" presName="Name96" presStyleLbl="parChTrans1D2" presStyleIdx="2" presStyleCnt="4"/>
      <dgm:spPr/>
      <dgm:t>
        <a:bodyPr/>
        <a:lstStyle/>
        <a:p>
          <a:endParaRPr lang="it-IT"/>
        </a:p>
      </dgm:t>
    </dgm:pt>
    <dgm:pt modelId="{DEFDA3D3-5CC7-3047-9E99-44D16BFE3662}" type="pres">
      <dgm:prSet presAssocID="{6D6CD255-63F4-9D46-A065-4BF932E08899}" presName="hierRoot3" presStyleCnt="0">
        <dgm:presLayoutVars>
          <dgm:hierBranch val="init"/>
        </dgm:presLayoutVars>
      </dgm:prSet>
      <dgm:spPr/>
    </dgm:pt>
    <dgm:pt modelId="{5DFDA3B5-C32B-FC45-8A95-0D8A9E54749D}" type="pres">
      <dgm:prSet presAssocID="{6D6CD255-63F4-9D46-A065-4BF932E08899}" presName="rootComposite3" presStyleCnt="0"/>
      <dgm:spPr/>
    </dgm:pt>
    <dgm:pt modelId="{6F1AEA82-9038-B745-AA4B-A5C3D9CA6559}" type="pres">
      <dgm:prSet presAssocID="{6D6CD255-63F4-9D46-A065-4BF932E08899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DCE85A1-2241-DF4C-8F51-8932D77D9395}" type="pres">
      <dgm:prSet presAssocID="{6D6CD255-63F4-9D46-A065-4BF932E08899}" presName="titleText3" presStyleLbl="fgAcc2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7BE209D0-3085-3C4F-B51D-E557DC7E5872}" type="pres">
      <dgm:prSet presAssocID="{6D6CD255-63F4-9D46-A065-4BF932E08899}" presName="rootConnector3" presStyleLbl="asst1" presStyleIdx="0" presStyleCnt="2"/>
      <dgm:spPr/>
      <dgm:t>
        <a:bodyPr/>
        <a:lstStyle/>
        <a:p>
          <a:endParaRPr lang="it-IT"/>
        </a:p>
      </dgm:t>
    </dgm:pt>
    <dgm:pt modelId="{FBBCB920-C16A-F34E-B4EA-D05813697FFA}" type="pres">
      <dgm:prSet presAssocID="{6D6CD255-63F4-9D46-A065-4BF932E08899}" presName="hierChild6" presStyleCnt="0"/>
      <dgm:spPr/>
    </dgm:pt>
    <dgm:pt modelId="{EE27D6E2-CA8E-0E4A-9286-86569731FAEC}" type="pres">
      <dgm:prSet presAssocID="{6D6CD255-63F4-9D46-A065-4BF932E08899}" presName="hierChild7" presStyleCnt="0"/>
      <dgm:spPr/>
    </dgm:pt>
    <dgm:pt modelId="{590C82C6-1A93-284B-B3A6-D8A7E1E7A2D8}" type="pres">
      <dgm:prSet presAssocID="{F7CDE524-4D1A-3340-88DF-2B6E790EE7B8}" presName="Name96" presStyleLbl="parChTrans1D2" presStyleIdx="3" presStyleCnt="4"/>
      <dgm:spPr/>
      <dgm:t>
        <a:bodyPr/>
        <a:lstStyle/>
        <a:p>
          <a:endParaRPr lang="it-IT"/>
        </a:p>
      </dgm:t>
    </dgm:pt>
    <dgm:pt modelId="{59BF516B-60A7-614E-94E7-F992A493F743}" type="pres">
      <dgm:prSet presAssocID="{1D4E5A0E-5C7E-BC4B-A7AD-C55C917E286E}" presName="hierRoot3" presStyleCnt="0">
        <dgm:presLayoutVars>
          <dgm:hierBranch val="init"/>
        </dgm:presLayoutVars>
      </dgm:prSet>
      <dgm:spPr/>
    </dgm:pt>
    <dgm:pt modelId="{2AA87410-B294-6B49-862A-E38FEF101BD9}" type="pres">
      <dgm:prSet presAssocID="{1D4E5A0E-5C7E-BC4B-A7AD-C55C917E286E}" presName="rootComposite3" presStyleCnt="0"/>
      <dgm:spPr/>
    </dgm:pt>
    <dgm:pt modelId="{56AB4D78-D09D-614E-A2D4-26D5B3323F92}" type="pres">
      <dgm:prSet presAssocID="{1D4E5A0E-5C7E-BC4B-A7AD-C55C917E286E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753F262-ADFF-C340-BACC-37B286470820}" type="pres">
      <dgm:prSet presAssocID="{1D4E5A0E-5C7E-BC4B-A7AD-C55C917E286E}" presName="titleText3" presStyleLbl="fgAcc2" presStyleIdx="1" presStyleCnt="2" custScaleX="112655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9A70B1FE-6CA2-344C-8B00-5CD65835F4BE}" type="pres">
      <dgm:prSet presAssocID="{1D4E5A0E-5C7E-BC4B-A7AD-C55C917E286E}" presName="rootConnector3" presStyleLbl="asst1" presStyleIdx="1" presStyleCnt="2"/>
      <dgm:spPr/>
      <dgm:t>
        <a:bodyPr/>
        <a:lstStyle/>
        <a:p>
          <a:endParaRPr lang="it-IT"/>
        </a:p>
      </dgm:t>
    </dgm:pt>
    <dgm:pt modelId="{BA4B2F97-084C-A345-B089-50B56068C56A}" type="pres">
      <dgm:prSet presAssocID="{1D4E5A0E-5C7E-BC4B-A7AD-C55C917E286E}" presName="hierChild6" presStyleCnt="0"/>
      <dgm:spPr/>
    </dgm:pt>
    <dgm:pt modelId="{73CC0A2B-15A0-3A46-81E0-1BC58327F6B8}" type="pres">
      <dgm:prSet presAssocID="{1D4E5A0E-5C7E-BC4B-A7AD-C55C917E286E}" presName="hierChild7" presStyleCnt="0"/>
      <dgm:spPr/>
    </dgm:pt>
  </dgm:ptLst>
  <dgm:cxnLst>
    <dgm:cxn modelId="{A1C19B7F-ACD5-3F4F-A1B9-0858F0447593}" type="presOf" srcId="{3257DFE0-753D-5D43-A6AF-E2A1FC47CCBD}" destId="{C4D16161-3B16-4145-9714-D40C66FF026A}" srcOrd="1" destOrd="0" presId="urn:microsoft.com/office/officeart/2008/layout/NameandTitleOrganizationalChart"/>
    <dgm:cxn modelId="{44F0E4D0-E507-604E-9120-843E69C2DFF8}" type="presOf" srcId="{1D4E5A0E-5C7E-BC4B-A7AD-C55C917E286E}" destId="{9A70B1FE-6CA2-344C-8B00-5CD65835F4BE}" srcOrd="1" destOrd="0" presId="urn:microsoft.com/office/officeart/2008/layout/NameandTitleOrganizationalChart"/>
    <dgm:cxn modelId="{257078F7-91B5-C34F-B42A-BAA4070A7332}" type="presOf" srcId="{6D0FC729-8D04-7D42-BDCB-0C49008FD4C3}" destId="{BDCE85A1-2241-DF4C-8F51-8932D77D9395}" srcOrd="0" destOrd="0" presId="urn:microsoft.com/office/officeart/2008/layout/NameandTitleOrganizationalChart"/>
    <dgm:cxn modelId="{572B10E2-A40B-2149-91B2-2A335F73DDA8}" type="presOf" srcId="{52AA2AAA-EB35-E044-A9D7-8E42B001FD6A}" destId="{209888BC-CC4A-A742-BBA2-7B144E4DA8A1}" srcOrd="0" destOrd="0" presId="urn:microsoft.com/office/officeart/2008/layout/NameandTitleOrganizationalChart"/>
    <dgm:cxn modelId="{4ABF5ED2-FD9E-A14C-8B14-057BA23E192C}" type="presOf" srcId="{35921961-3885-EC4F-9582-80732EBA29C7}" destId="{8E65ABC7-1A32-9447-B33E-BE06B0AE6623}" srcOrd="0" destOrd="0" presId="urn:microsoft.com/office/officeart/2008/layout/NameandTitleOrganizationalChart"/>
    <dgm:cxn modelId="{279B566C-0CCC-974C-BC20-C24C13996E90}" srcId="{33DC4A5C-9FB1-9A41-8570-ABE45B6C0F95}" destId="{6D6CD255-63F4-9D46-A065-4BF932E08899}" srcOrd="0" destOrd="0" parTransId="{7F325E4E-CFF9-0945-88AA-2C249ADC305E}" sibTransId="{6D0FC729-8D04-7D42-BDCB-0C49008FD4C3}"/>
    <dgm:cxn modelId="{DEE3F81D-96A6-3743-B065-7FFC879828F0}" type="presOf" srcId="{33DC4A5C-9FB1-9A41-8570-ABE45B6C0F95}" destId="{2562A8B4-8B28-C545-9057-D48A23E44F3C}" srcOrd="1" destOrd="0" presId="urn:microsoft.com/office/officeart/2008/layout/NameandTitleOrganizationalChart"/>
    <dgm:cxn modelId="{7396F84E-2ECE-F149-9E90-92733A01BC0F}" type="presOf" srcId="{69A764A9-67CF-9940-8BDF-CF5657C7B65B}" destId="{49F247E9-77E6-FA4D-8D54-26A57251678D}" srcOrd="0" destOrd="0" presId="urn:microsoft.com/office/officeart/2008/layout/NameandTitleOrganizationalChart"/>
    <dgm:cxn modelId="{2D4A94B9-0A41-4E4E-A1BF-945429ECEBC8}" type="presOf" srcId="{1CE4C9A6-912A-A949-ABD2-70BA8E5C2E16}" destId="{5D8238C3-76D5-D542-9EF4-B036A427EC97}" srcOrd="0" destOrd="0" presId="urn:microsoft.com/office/officeart/2008/layout/NameandTitleOrganizationalChart"/>
    <dgm:cxn modelId="{189E2BC1-AEFA-824E-B8B2-E83E22A71333}" type="presOf" srcId="{52AA2AAA-EB35-E044-A9D7-8E42B001FD6A}" destId="{64A1522B-6876-D94E-B646-D45214716F74}" srcOrd="1" destOrd="0" presId="urn:microsoft.com/office/officeart/2008/layout/NameandTitleOrganizationalChart"/>
    <dgm:cxn modelId="{DAA82E72-B2BC-E447-9643-463C2A4924C9}" type="presOf" srcId="{F7CDE524-4D1A-3340-88DF-2B6E790EE7B8}" destId="{590C82C6-1A93-284B-B3A6-D8A7E1E7A2D8}" srcOrd="0" destOrd="0" presId="urn:microsoft.com/office/officeart/2008/layout/NameandTitleOrganizationalChart"/>
    <dgm:cxn modelId="{DEE36D70-2C73-5C46-A627-DD30D981F839}" type="presOf" srcId="{74A07F84-E46F-1246-BEE2-8C9F685AB56E}" destId="{2753F262-ADFF-C340-BACC-37B286470820}" srcOrd="0" destOrd="0" presId="urn:microsoft.com/office/officeart/2008/layout/NameandTitleOrganizationalChart"/>
    <dgm:cxn modelId="{FF9326EE-DCA8-314F-BB14-48EEC86EB385}" type="presOf" srcId="{1D4E5A0E-5C7E-BC4B-A7AD-C55C917E286E}" destId="{56AB4D78-D09D-614E-A2D4-26D5B3323F92}" srcOrd="0" destOrd="0" presId="urn:microsoft.com/office/officeart/2008/layout/NameandTitleOrganizationalChart"/>
    <dgm:cxn modelId="{C59C972B-45F7-4146-B78B-44B6B2813796}" type="presOf" srcId="{7F325E4E-CFF9-0945-88AA-2C249ADC305E}" destId="{A0C3254E-D6AF-354A-A6A3-7C17D3B0658C}" srcOrd="0" destOrd="0" presId="urn:microsoft.com/office/officeart/2008/layout/NameandTitleOrganizationalChart"/>
    <dgm:cxn modelId="{415956C2-D280-DC48-96B4-D33947D3B3BF}" srcId="{33DC4A5C-9FB1-9A41-8570-ABE45B6C0F95}" destId="{1D4E5A0E-5C7E-BC4B-A7AD-C55C917E286E}" srcOrd="1" destOrd="0" parTransId="{F7CDE524-4D1A-3340-88DF-2B6E790EE7B8}" sibTransId="{74A07F84-E46F-1246-BEE2-8C9F685AB56E}"/>
    <dgm:cxn modelId="{8DC8A61C-8BCC-5341-B4B5-1A5FFAD6D9A0}" type="presOf" srcId="{F7B4694D-392D-434C-B990-1D8C12ED4DE6}" destId="{BCAA681E-275B-3844-B2D1-43CA2B72DD61}" srcOrd="0" destOrd="0" presId="urn:microsoft.com/office/officeart/2008/layout/NameandTitleOrganizationalChart"/>
    <dgm:cxn modelId="{F2BC4ABB-706D-F24B-9BA8-845D3433231C}" type="presOf" srcId="{C6F69CD7-2B59-4A47-A462-AED182555244}" destId="{8DF55CF1-22FB-D744-A93E-8F3093FDA46A}" srcOrd="0" destOrd="0" presId="urn:microsoft.com/office/officeart/2008/layout/NameandTitleOrganizationalChart"/>
    <dgm:cxn modelId="{DCBAB8B1-322A-694A-90E3-4110ED454359}" srcId="{33DC4A5C-9FB1-9A41-8570-ABE45B6C0F95}" destId="{52AA2AAA-EB35-E044-A9D7-8E42B001FD6A}" srcOrd="3" destOrd="0" parTransId="{F7B4694D-392D-434C-B990-1D8C12ED4DE6}" sibTransId="{69A764A9-67CF-9940-8BDF-CF5657C7B65B}"/>
    <dgm:cxn modelId="{9FCB9F8B-BE3A-434D-9796-0ED9C81C1056}" type="presOf" srcId="{33DC4A5C-9FB1-9A41-8570-ABE45B6C0F95}" destId="{904CF019-AAF2-E646-A2B7-2DA7AFDA4B94}" srcOrd="0" destOrd="0" presId="urn:microsoft.com/office/officeart/2008/layout/NameandTitleOrganizationalChart"/>
    <dgm:cxn modelId="{6D2FE295-4D9A-F84E-B3E0-AE69C84FDE6D}" srcId="{33DC4A5C-9FB1-9A41-8570-ABE45B6C0F95}" destId="{3257DFE0-753D-5D43-A6AF-E2A1FC47CCBD}" srcOrd="2" destOrd="0" parTransId="{1CE4C9A6-912A-A949-ABD2-70BA8E5C2E16}" sibTransId="{35921961-3885-EC4F-9582-80732EBA29C7}"/>
    <dgm:cxn modelId="{90BF936F-9F76-674B-8E97-D812CFC70A6C}" type="presOf" srcId="{3257DFE0-753D-5D43-A6AF-E2A1FC47CCBD}" destId="{13198792-9A0D-5742-AB89-F7603EBD5249}" srcOrd="0" destOrd="0" presId="urn:microsoft.com/office/officeart/2008/layout/NameandTitleOrganizationalChart"/>
    <dgm:cxn modelId="{14EF29F8-C048-F248-9846-6F556D6DE6A7}" srcId="{C6F69CD7-2B59-4A47-A462-AED182555244}" destId="{33DC4A5C-9FB1-9A41-8570-ABE45B6C0F95}" srcOrd="0" destOrd="0" parTransId="{0F996398-8404-A14A-8BF4-A34585E794AD}" sibTransId="{53AF96C4-D56A-B746-A214-C2942E23C749}"/>
    <dgm:cxn modelId="{88E6EC32-8199-4D4D-A8F1-13B3ED525A31}" type="presOf" srcId="{6D6CD255-63F4-9D46-A065-4BF932E08899}" destId="{6F1AEA82-9038-B745-AA4B-A5C3D9CA6559}" srcOrd="0" destOrd="0" presId="urn:microsoft.com/office/officeart/2008/layout/NameandTitleOrganizationalChart"/>
    <dgm:cxn modelId="{47774E1E-79F8-4C4A-880B-C05771B1D8E6}" type="presOf" srcId="{53AF96C4-D56A-B746-A214-C2942E23C749}" destId="{C274C354-A30E-DA41-89B2-6902C60B6A32}" srcOrd="0" destOrd="0" presId="urn:microsoft.com/office/officeart/2008/layout/NameandTitleOrganizationalChart"/>
    <dgm:cxn modelId="{6D34462D-810D-944A-9192-7F2302CF730C}" type="presOf" srcId="{6D6CD255-63F4-9D46-A065-4BF932E08899}" destId="{7BE209D0-3085-3C4F-B51D-E557DC7E5872}" srcOrd="1" destOrd="0" presId="urn:microsoft.com/office/officeart/2008/layout/NameandTitleOrganizationalChart"/>
    <dgm:cxn modelId="{5D3D4983-6F3B-4E4F-9AAB-0456A33E0144}" type="presParOf" srcId="{8DF55CF1-22FB-D744-A93E-8F3093FDA46A}" destId="{14AD9C35-9C2D-454A-A33B-5C693F64E43C}" srcOrd="0" destOrd="0" presId="urn:microsoft.com/office/officeart/2008/layout/NameandTitleOrganizationalChart"/>
    <dgm:cxn modelId="{3DCD76C6-BB56-FB4D-99DC-D5E1428814CE}" type="presParOf" srcId="{14AD9C35-9C2D-454A-A33B-5C693F64E43C}" destId="{1A92AC2E-8113-0A44-88C6-55462DBF5EE4}" srcOrd="0" destOrd="0" presId="urn:microsoft.com/office/officeart/2008/layout/NameandTitleOrganizationalChart"/>
    <dgm:cxn modelId="{5F4A6478-7DD8-8D47-8972-599BC13253D7}" type="presParOf" srcId="{1A92AC2E-8113-0A44-88C6-55462DBF5EE4}" destId="{904CF019-AAF2-E646-A2B7-2DA7AFDA4B94}" srcOrd="0" destOrd="0" presId="urn:microsoft.com/office/officeart/2008/layout/NameandTitleOrganizationalChart"/>
    <dgm:cxn modelId="{356068E3-706A-9347-8BBC-C6255E413410}" type="presParOf" srcId="{1A92AC2E-8113-0A44-88C6-55462DBF5EE4}" destId="{C274C354-A30E-DA41-89B2-6902C60B6A32}" srcOrd="1" destOrd="0" presId="urn:microsoft.com/office/officeart/2008/layout/NameandTitleOrganizationalChart"/>
    <dgm:cxn modelId="{4B7AE4BF-4B3D-C847-8296-CC76F0732977}" type="presParOf" srcId="{1A92AC2E-8113-0A44-88C6-55462DBF5EE4}" destId="{2562A8B4-8B28-C545-9057-D48A23E44F3C}" srcOrd="2" destOrd="0" presId="urn:microsoft.com/office/officeart/2008/layout/NameandTitleOrganizationalChart"/>
    <dgm:cxn modelId="{F837F28B-7604-FE4E-AA71-820DDC0DA239}" type="presParOf" srcId="{14AD9C35-9C2D-454A-A33B-5C693F64E43C}" destId="{A8FAFB13-1D1C-1D44-8DC5-E03323CFF3A2}" srcOrd="1" destOrd="0" presId="urn:microsoft.com/office/officeart/2008/layout/NameandTitleOrganizationalChart"/>
    <dgm:cxn modelId="{5071A975-E34B-5347-81FC-DD78F492C759}" type="presParOf" srcId="{A8FAFB13-1D1C-1D44-8DC5-E03323CFF3A2}" destId="{5D8238C3-76D5-D542-9EF4-B036A427EC97}" srcOrd="0" destOrd="0" presId="urn:microsoft.com/office/officeart/2008/layout/NameandTitleOrganizationalChart"/>
    <dgm:cxn modelId="{956C90D6-02B5-FD40-AC95-AB1B8F76C934}" type="presParOf" srcId="{A8FAFB13-1D1C-1D44-8DC5-E03323CFF3A2}" destId="{838BF6C0-1109-9A4B-A284-F8AFCC5FBD77}" srcOrd="1" destOrd="0" presId="urn:microsoft.com/office/officeart/2008/layout/NameandTitleOrganizationalChart"/>
    <dgm:cxn modelId="{B2AB10F2-E6F0-3C4B-B1F8-7B995CAC0BFD}" type="presParOf" srcId="{838BF6C0-1109-9A4B-A284-F8AFCC5FBD77}" destId="{1C94EF00-844C-A84E-B5D5-605309827196}" srcOrd="0" destOrd="0" presId="urn:microsoft.com/office/officeart/2008/layout/NameandTitleOrganizationalChart"/>
    <dgm:cxn modelId="{C507B5D9-050A-084D-8414-6A6871B98134}" type="presParOf" srcId="{1C94EF00-844C-A84E-B5D5-605309827196}" destId="{13198792-9A0D-5742-AB89-F7603EBD5249}" srcOrd="0" destOrd="0" presId="urn:microsoft.com/office/officeart/2008/layout/NameandTitleOrganizationalChart"/>
    <dgm:cxn modelId="{746E52E9-85B3-F345-BE59-EBED5DDD4EFC}" type="presParOf" srcId="{1C94EF00-844C-A84E-B5D5-605309827196}" destId="{8E65ABC7-1A32-9447-B33E-BE06B0AE6623}" srcOrd="1" destOrd="0" presId="urn:microsoft.com/office/officeart/2008/layout/NameandTitleOrganizationalChart"/>
    <dgm:cxn modelId="{B68B98BA-B27E-8E45-ACAF-DF6B6B498E30}" type="presParOf" srcId="{1C94EF00-844C-A84E-B5D5-605309827196}" destId="{C4D16161-3B16-4145-9714-D40C66FF026A}" srcOrd="2" destOrd="0" presId="urn:microsoft.com/office/officeart/2008/layout/NameandTitleOrganizationalChart"/>
    <dgm:cxn modelId="{30689D42-6692-E742-B0DD-2CB3EB106183}" type="presParOf" srcId="{838BF6C0-1109-9A4B-A284-F8AFCC5FBD77}" destId="{62B1469E-00BA-D546-9CA0-71FBD72A28E5}" srcOrd="1" destOrd="0" presId="urn:microsoft.com/office/officeart/2008/layout/NameandTitleOrganizationalChart"/>
    <dgm:cxn modelId="{9F026A88-55F3-8842-825C-44356C1D9EDC}" type="presParOf" srcId="{838BF6C0-1109-9A4B-A284-F8AFCC5FBD77}" destId="{9873F5D1-C64B-1347-9055-784454407E95}" srcOrd="2" destOrd="0" presId="urn:microsoft.com/office/officeart/2008/layout/NameandTitleOrganizationalChart"/>
    <dgm:cxn modelId="{3D312571-048F-D14D-AD1F-788043CAA23F}" type="presParOf" srcId="{A8FAFB13-1D1C-1D44-8DC5-E03323CFF3A2}" destId="{BCAA681E-275B-3844-B2D1-43CA2B72DD61}" srcOrd="2" destOrd="0" presId="urn:microsoft.com/office/officeart/2008/layout/NameandTitleOrganizationalChart"/>
    <dgm:cxn modelId="{3E165FF0-9450-7444-B958-3CD656C25119}" type="presParOf" srcId="{A8FAFB13-1D1C-1D44-8DC5-E03323CFF3A2}" destId="{0A3C20B5-B065-4649-885E-4BA73C02B540}" srcOrd="3" destOrd="0" presId="urn:microsoft.com/office/officeart/2008/layout/NameandTitleOrganizationalChart"/>
    <dgm:cxn modelId="{E6488464-AC15-534B-99B6-D28F3E700DCB}" type="presParOf" srcId="{0A3C20B5-B065-4649-885E-4BA73C02B540}" destId="{7EFA6414-C11C-CB4D-9A2F-79D67B4A3EC5}" srcOrd="0" destOrd="0" presId="urn:microsoft.com/office/officeart/2008/layout/NameandTitleOrganizationalChart"/>
    <dgm:cxn modelId="{216393B0-716B-F94D-868F-B79C18234C90}" type="presParOf" srcId="{7EFA6414-C11C-CB4D-9A2F-79D67B4A3EC5}" destId="{209888BC-CC4A-A742-BBA2-7B144E4DA8A1}" srcOrd="0" destOrd="0" presId="urn:microsoft.com/office/officeart/2008/layout/NameandTitleOrganizationalChart"/>
    <dgm:cxn modelId="{3B0AD38B-7D9D-4447-B3D7-F04E98FCCB7F}" type="presParOf" srcId="{7EFA6414-C11C-CB4D-9A2F-79D67B4A3EC5}" destId="{49F247E9-77E6-FA4D-8D54-26A57251678D}" srcOrd="1" destOrd="0" presId="urn:microsoft.com/office/officeart/2008/layout/NameandTitleOrganizationalChart"/>
    <dgm:cxn modelId="{CDB01145-A9FC-0043-B5D7-6B885E792D59}" type="presParOf" srcId="{7EFA6414-C11C-CB4D-9A2F-79D67B4A3EC5}" destId="{64A1522B-6876-D94E-B646-D45214716F74}" srcOrd="2" destOrd="0" presId="urn:microsoft.com/office/officeart/2008/layout/NameandTitleOrganizationalChart"/>
    <dgm:cxn modelId="{697BF138-7097-ED46-9473-23CEB047467A}" type="presParOf" srcId="{0A3C20B5-B065-4649-885E-4BA73C02B540}" destId="{E51AC466-9FD8-BE43-BED3-193972C6C2AE}" srcOrd="1" destOrd="0" presId="urn:microsoft.com/office/officeart/2008/layout/NameandTitleOrganizationalChart"/>
    <dgm:cxn modelId="{96842F39-150D-0645-B5EF-F3269FB851EC}" type="presParOf" srcId="{0A3C20B5-B065-4649-885E-4BA73C02B540}" destId="{A3A5CEA6-5B84-8548-8610-817B4C32C4D9}" srcOrd="2" destOrd="0" presId="urn:microsoft.com/office/officeart/2008/layout/NameandTitleOrganizationalChart"/>
    <dgm:cxn modelId="{D54423E8-D95F-7643-A1CC-B12354B92F8F}" type="presParOf" srcId="{14AD9C35-9C2D-454A-A33B-5C693F64E43C}" destId="{2208F780-A0E6-C143-A939-FE814737520B}" srcOrd="2" destOrd="0" presId="urn:microsoft.com/office/officeart/2008/layout/NameandTitleOrganizationalChart"/>
    <dgm:cxn modelId="{ABED2D70-B2EB-024D-B30A-955BE2447BF4}" type="presParOf" srcId="{2208F780-A0E6-C143-A939-FE814737520B}" destId="{A0C3254E-D6AF-354A-A6A3-7C17D3B0658C}" srcOrd="0" destOrd="0" presId="urn:microsoft.com/office/officeart/2008/layout/NameandTitleOrganizationalChart"/>
    <dgm:cxn modelId="{C8FFE3EC-6D89-EC47-8C2F-546378FA8BB1}" type="presParOf" srcId="{2208F780-A0E6-C143-A939-FE814737520B}" destId="{DEFDA3D3-5CC7-3047-9E99-44D16BFE3662}" srcOrd="1" destOrd="0" presId="urn:microsoft.com/office/officeart/2008/layout/NameandTitleOrganizationalChart"/>
    <dgm:cxn modelId="{5AE397C2-C885-C343-A030-9E03E6E1F34A}" type="presParOf" srcId="{DEFDA3D3-5CC7-3047-9E99-44D16BFE3662}" destId="{5DFDA3B5-C32B-FC45-8A95-0D8A9E54749D}" srcOrd="0" destOrd="0" presId="urn:microsoft.com/office/officeart/2008/layout/NameandTitleOrganizationalChart"/>
    <dgm:cxn modelId="{CDCDF621-8D9A-CE41-A3D3-E6E853290874}" type="presParOf" srcId="{5DFDA3B5-C32B-FC45-8A95-0D8A9E54749D}" destId="{6F1AEA82-9038-B745-AA4B-A5C3D9CA6559}" srcOrd="0" destOrd="0" presId="urn:microsoft.com/office/officeart/2008/layout/NameandTitleOrganizationalChart"/>
    <dgm:cxn modelId="{56293CE7-4CF7-2E49-8F5E-0E61B0E36661}" type="presParOf" srcId="{5DFDA3B5-C32B-FC45-8A95-0D8A9E54749D}" destId="{BDCE85A1-2241-DF4C-8F51-8932D77D9395}" srcOrd="1" destOrd="0" presId="urn:microsoft.com/office/officeart/2008/layout/NameandTitleOrganizationalChart"/>
    <dgm:cxn modelId="{9B6E520E-DCF3-FA4E-A47E-A65139BCE5FD}" type="presParOf" srcId="{5DFDA3B5-C32B-FC45-8A95-0D8A9E54749D}" destId="{7BE209D0-3085-3C4F-B51D-E557DC7E5872}" srcOrd="2" destOrd="0" presId="urn:microsoft.com/office/officeart/2008/layout/NameandTitleOrganizationalChart"/>
    <dgm:cxn modelId="{25742A2D-81CF-5549-9F2B-4D9CD5E7CE27}" type="presParOf" srcId="{DEFDA3D3-5CC7-3047-9E99-44D16BFE3662}" destId="{FBBCB920-C16A-F34E-B4EA-D05813697FFA}" srcOrd="1" destOrd="0" presId="urn:microsoft.com/office/officeart/2008/layout/NameandTitleOrganizationalChart"/>
    <dgm:cxn modelId="{86008623-6995-BA49-A500-72F33BD244EB}" type="presParOf" srcId="{DEFDA3D3-5CC7-3047-9E99-44D16BFE3662}" destId="{EE27D6E2-CA8E-0E4A-9286-86569731FAEC}" srcOrd="2" destOrd="0" presId="urn:microsoft.com/office/officeart/2008/layout/NameandTitleOrganizationalChart"/>
    <dgm:cxn modelId="{6EAFE630-11C6-844A-8CB6-931A850EF9EE}" type="presParOf" srcId="{2208F780-A0E6-C143-A939-FE814737520B}" destId="{590C82C6-1A93-284B-B3A6-D8A7E1E7A2D8}" srcOrd="2" destOrd="0" presId="urn:microsoft.com/office/officeart/2008/layout/NameandTitleOrganizationalChart"/>
    <dgm:cxn modelId="{9FB0A17B-83A1-9F4B-8DA2-A6BCE960C826}" type="presParOf" srcId="{2208F780-A0E6-C143-A939-FE814737520B}" destId="{59BF516B-60A7-614E-94E7-F992A493F743}" srcOrd="3" destOrd="0" presId="urn:microsoft.com/office/officeart/2008/layout/NameandTitleOrganizationalChart"/>
    <dgm:cxn modelId="{832499E0-DBEB-164E-B745-5EC070517038}" type="presParOf" srcId="{59BF516B-60A7-614E-94E7-F992A493F743}" destId="{2AA87410-B294-6B49-862A-E38FEF101BD9}" srcOrd="0" destOrd="0" presId="urn:microsoft.com/office/officeart/2008/layout/NameandTitleOrganizationalChart"/>
    <dgm:cxn modelId="{0DDB7959-6DC8-FA43-AA48-714F872E41B1}" type="presParOf" srcId="{2AA87410-B294-6B49-862A-E38FEF101BD9}" destId="{56AB4D78-D09D-614E-A2D4-26D5B3323F92}" srcOrd="0" destOrd="0" presId="urn:microsoft.com/office/officeart/2008/layout/NameandTitleOrganizationalChart"/>
    <dgm:cxn modelId="{6B2F2A00-C3E8-714A-8519-B01F5D29632A}" type="presParOf" srcId="{2AA87410-B294-6B49-862A-E38FEF101BD9}" destId="{2753F262-ADFF-C340-BACC-37B286470820}" srcOrd="1" destOrd="0" presId="urn:microsoft.com/office/officeart/2008/layout/NameandTitleOrganizationalChart"/>
    <dgm:cxn modelId="{727C56FC-E295-004B-BEE2-BEF4400BD78E}" type="presParOf" srcId="{2AA87410-B294-6B49-862A-E38FEF101BD9}" destId="{9A70B1FE-6CA2-344C-8B00-5CD65835F4BE}" srcOrd="2" destOrd="0" presId="urn:microsoft.com/office/officeart/2008/layout/NameandTitleOrganizationalChart"/>
    <dgm:cxn modelId="{109C9C52-FDFC-4845-B8B1-B93C086CA391}" type="presParOf" srcId="{59BF516B-60A7-614E-94E7-F992A493F743}" destId="{BA4B2F97-084C-A345-B089-50B56068C56A}" srcOrd="1" destOrd="0" presId="urn:microsoft.com/office/officeart/2008/layout/NameandTitleOrganizationalChart"/>
    <dgm:cxn modelId="{5CB95F81-3EE0-094F-86FC-2C41A2D1679F}" type="presParOf" srcId="{59BF516B-60A7-614E-94E7-F992A493F743}" destId="{73CC0A2B-15A0-3A46-81E0-1BC58327F6B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FC6B07E-5E57-4A8C-86D5-091151013CFD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CCFA9-186F-4925-B958-391D72BB9861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Il mal funzionamento dei neurotrasmettitori non è sufficiente per spiegare la patologia psichiatrica</a:t>
          </a:r>
          <a:endParaRPr lang="en-US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DC29E46-DAA2-45BD-B38F-B75FBD3AB65C}" type="parTrans" cxnId="{D2C27FDC-1130-4F40-9E94-AB3EF93269C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CA2C3AC-86CC-47A6-A82E-B90380A0D87E}" type="sibTrans" cxnId="{D2C27FDC-1130-4F40-9E94-AB3EF93269C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D6161A8-C143-4D53-A3A2-B9AC9A9E0B1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Senza i neurotrasmettitori non possiamo pensare ma essi non spiegano il pensiero. </a:t>
          </a:r>
          <a:endParaRPr lang="en-US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3F2212E-1ADC-474E-BD3E-BE1C1F842635}" type="parTrans" cxnId="{CFCA29F6-7ECE-4410-8426-222A9CA1F8A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C2A1EB7-4BC5-4F3D-8CDC-1FF730B1CD6B}" type="sibTrans" cxnId="{CFCA29F6-7ECE-4410-8426-222A9CA1F8A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8152C99-2AE2-D046-B180-BD93AFB59799}" type="pres">
      <dgm:prSet presAssocID="{2FC6B07E-5E57-4A8C-86D5-091151013CF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F1F3F396-FBD9-8B47-8029-211753AA576B}" type="pres">
      <dgm:prSet presAssocID="{26BCCFA9-186F-4925-B958-391D72BB9861}" presName="hierRoot1" presStyleCnt="0"/>
      <dgm:spPr/>
    </dgm:pt>
    <dgm:pt modelId="{99B3BA15-ACE2-6C4D-A567-D965EAE9B455}" type="pres">
      <dgm:prSet presAssocID="{26BCCFA9-186F-4925-B958-391D72BB9861}" presName="composite" presStyleCnt="0"/>
      <dgm:spPr/>
    </dgm:pt>
    <dgm:pt modelId="{E716E2F0-64E5-4B48-85DB-12EC0930FFCB}" type="pres">
      <dgm:prSet presAssocID="{26BCCFA9-186F-4925-B958-391D72BB9861}" presName="background" presStyleLbl="node0" presStyleIdx="0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noFill/>
        </a:ln>
      </dgm:spPr>
    </dgm:pt>
    <dgm:pt modelId="{7DE5FECD-2979-8B42-9CE5-808099CA1897}" type="pres">
      <dgm:prSet presAssocID="{26BCCFA9-186F-4925-B958-391D72BB9861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F28BD08-3ECD-FA44-A5BB-199C99E2A1F7}" type="pres">
      <dgm:prSet presAssocID="{26BCCFA9-186F-4925-B958-391D72BB9861}" presName="hierChild2" presStyleCnt="0"/>
      <dgm:spPr/>
    </dgm:pt>
    <dgm:pt modelId="{C8E7DC1B-33A2-3943-A391-5AA8197138C8}" type="pres">
      <dgm:prSet presAssocID="{3D6161A8-C143-4D53-A3A2-B9AC9A9E0B10}" presName="hierRoot1" presStyleCnt="0"/>
      <dgm:spPr/>
    </dgm:pt>
    <dgm:pt modelId="{4030A855-70AC-E241-BB08-01FACE52A300}" type="pres">
      <dgm:prSet presAssocID="{3D6161A8-C143-4D53-A3A2-B9AC9A9E0B10}" presName="composite" presStyleCnt="0"/>
      <dgm:spPr/>
    </dgm:pt>
    <dgm:pt modelId="{FEFEC12A-8604-8443-BEAC-265E249A4268}" type="pres">
      <dgm:prSet presAssocID="{3D6161A8-C143-4D53-A3A2-B9AC9A9E0B10}" presName="background" presStyleLbl="node0" presStyleIdx="1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noFill/>
        </a:ln>
      </dgm:spPr>
    </dgm:pt>
    <dgm:pt modelId="{D39ECD0B-84FA-D042-93CF-7F3F6AE0E0EE}" type="pres">
      <dgm:prSet presAssocID="{3D6161A8-C143-4D53-A3A2-B9AC9A9E0B10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0EA1733-0148-0541-94E6-B1E04E84C57E}" type="pres">
      <dgm:prSet presAssocID="{3D6161A8-C143-4D53-A3A2-B9AC9A9E0B10}" presName="hierChild2" presStyleCnt="0"/>
      <dgm:spPr/>
    </dgm:pt>
  </dgm:ptLst>
  <dgm:cxnLst>
    <dgm:cxn modelId="{933D9623-BC64-EB43-A9F7-7972FD4D85A7}" type="presOf" srcId="{3D6161A8-C143-4D53-A3A2-B9AC9A9E0B10}" destId="{D39ECD0B-84FA-D042-93CF-7F3F6AE0E0EE}" srcOrd="0" destOrd="0" presId="urn:microsoft.com/office/officeart/2005/8/layout/hierarchy1"/>
    <dgm:cxn modelId="{CFCA29F6-7ECE-4410-8426-222A9CA1F8A2}" srcId="{2FC6B07E-5E57-4A8C-86D5-091151013CFD}" destId="{3D6161A8-C143-4D53-A3A2-B9AC9A9E0B10}" srcOrd="1" destOrd="0" parTransId="{03F2212E-1ADC-474E-BD3E-BE1C1F842635}" sibTransId="{CC2A1EB7-4BC5-4F3D-8CDC-1FF730B1CD6B}"/>
    <dgm:cxn modelId="{9F723982-78AB-BF41-9FF0-3A2CBA8A151D}" type="presOf" srcId="{26BCCFA9-186F-4925-B958-391D72BB9861}" destId="{7DE5FECD-2979-8B42-9CE5-808099CA1897}" srcOrd="0" destOrd="0" presId="urn:microsoft.com/office/officeart/2005/8/layout/hierarchy1"/>
    <dgm:cxn modelId="{72B23FA1-6774-7A4B-B204-816250089F38}" type="presOf" srcId="{2FC6B07E-5E57-4A8C-86D5-091151013CFD}" destId="{E8152C99-2AE2-D046-B180-BD93AFB59799}" srcOrd="0" destOrd="0" presId="urn:microsoft.com/office/officeart/2005/8/layout/hierarchy1"/>
    <dgm:cxn modelId="{D2C27FDC-1130-4F40-9E94-AB3EF93269C2}" srcId="{2FC6B07E-5E57-4A8C-86D5-091151013CFD}" destId="{26BCCFA9-186F-4925-B958-391D72BB9861}" srcOrd="0" destOrd="0" parTransId="{9DC29E46-DAA2-45BD-B38F-B75FBD3AB65C}" sibTransId="{BCA2C3AC-86CC-47A6-A82E-B90380A0D87E}"/>
    <dgm:cxn modelId="{8BE3A645-56D8-5F47-9824-C2712FDB4201}" type="presParOf" srcId="{E8152C99-2AE2-D046-B180-BD93AFB59799}" destId="{F1F3F396-FBD9-8B47-8029-211753AA576B}" srcOrd="0" destOrd="0" presId="urn:microsoft.com/office/officeart/2005/8/layout/hierarchy1"/>
    <dgm:cxn modelId="{AB88E17B-2B15-7F4E-91CA-67F336039033}" type="presParOf" srcId="{F1F3F396-FBD9-8B47-8029-211753AA576B}" destId="{99B3BA15-ACE2-6C4D-A567-D965EAE9B455}" srcOrd="0" destOrd="0" presId="urn:microsoft.com/office/officeart/2005/8/layout/hierarchy1"/>
    <dgm:cxn modelId="{38720C4B-5EAE-304E-930F-9278DB0222AB}" type="presParOf" srcId="{99B3BA15-ACE2-6C4D-A567-D965EAE9B455}" destId="{E716E2F0-64E5-4B48-85DB-12EC0930FFCB}" srcOrd="0" destOrd="0" presId="urn:microsoft.com/office/officeart/2005/8/layout/hierarchy1"/>
    <dgm:cxn modelId="{088717DD-09D0-8141-8EE5-86BC18983D42}" type="presParOf" srcId="{99B3BA15-ACE2-6C4D-A567-D965EAE9B455}" destId="{7DE5FECD-2979-8B42-9CE5-808099CA1897}" srcOrd="1" destOrd="0" presId="urn:microsoft.com/office/officeart/2005/8/layout/hierarchy1"/>
    <dgm:cxn modelId="{3A404A4B-C852-2949-A536-B6BE9415C660}" type="presParOf" srcId="{F1F3F396-FBD9-8B47-8029-211753AA576B}" destId="{6F28BD08-3ECD-FA44-A5BB-199C99E2A1F7}" srcOrd="1" destOrd="0" presId="urn:microsoft.com/office/officeart/2005/8/layout/hierarchy1"/>
    <dgm:cxn modelId="{BC402052-474E-5545-9B45-87AABC33D820}" type="presParOf" srcId="{E8152C99-2AE2-D046-B180-BD93AFB59799}" destId="{C8E7DC1B-33A2-3943-A391-5AA8197138C8}" srcOrd="1" destOrd="0" presId="urn:microsoft.com/office/officeart/2005/8/layout/hierarchy1"/>
    <dgm:cxn modelId="{8FCF09AC-93CC-904E-929C-1FCA0DA7EF1C}" type="presParOf" srcId="{C8E7DC1B-33A2-3943-A391-5AA8197138C8}" destId="{4030A855-70AC-E241-BB08-01FACE52A300}" srcOrd="0" destOrd="0" presId="urn:microsoft.com/office/officeart/2005/8/layout/hierarchy1"/>
    <dgm:cxn modelId="{6D0419F2-3271-0545-9DE7-81E813BD5CC1}" type="presParOf" srcId="{4030A855-70AC-E241-BB08-01FACE52A300}" destId="{FEFEC12A-8604-8443-BEAC-265E249A4268}" srcOrd="0" destOrd="0" presId="urn:microsoft.com/office/officeart/2005/8/layout/hierarchy1"/>
    <dgm:cxn modelId="{3E51C5A0-BDC0-714F-87CF-D8D6B4C743FC}" type="presParOf" srcId="{4030A855-70AC-E241-BB08-01FACE52A300}" destId="{D39ECD0B-84FA-D042-93CF-7F3F6AE0E0EE}" srcOrd="1" destOrd="0" presId="urn:microsoft.com/office/officeart/2005/8/layout/hierarchy1"/>
    <dgm:cxn modelId="{50E288F8-C7BD-AC4C-B1EE-1F57EC0A8B48}" type="presParOf" srcId="{C8E7DC1B-33A2-3943-A391-5AA8197138C8}" destId="{D0EA1733-0148-0541-94E6-B1E04E84C5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7BBD416-0F4F-48F2-A4D9-D523E3747D88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1B8EC82F-4AF4-4B26-BECC-F1388CF0560D}">
      <dgm:prSet phldrT="[Testo]" custT="1"/>
      <dgm:spPr/>
      <dgm:t>
        <a:bodyPr/>
        <a:lstStyle/>
        <a:p>
          <a:pPr>
            <a:lnSpc>
              <a:spcPct val="100000"/>
            </a:lnSpc>
            <a:defRPr cap="all"/>
          </a:pPr>
          <a:endParaRPr lang="it-IT" sz="1200" b="1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>
            <a:lnSpc>
              <a:spcPct val="100000"/>
            </a:lnSpc>
            <a:defRPr cap="all"/>
          </a:pPr>
          <a:endParaRPr lang="it-IT" sz="1200" b="1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>
            <a:lnSpc>
              <a:spcPct val="100000"/>
            </a:lnSpc>
            <a:defRPr cap="all"/>
          </a:pPr>
          <a:r>
            <a:rPr lang="it-IT" sz="2000" b="1" dirty="0">
              <a:latin typeface="Cambria" panose="02040503050406030204" pitchFamily="18" charset="0"/>
              <a:ea typeface="Cambria" panose="02040503050406030204" pitchFamily="18" charset="0"/>
            </a:rPr>
            <a:t>LINGUAGGIO</a:t>
          </a:r>
          <a:r>
            <a:rPr lang="it-IT" sz="2000" dirty="0">
              <a:latin typeface="Cambria" panose="02040503050406030204" pitchFamily="18" charset="0"/>
              <a:ea typeface="Cambria" panose="02040503050406030204" pitchFamily="18" charset="0"/>
            </a:rPr>
            <a:t>:</a:t>
          </a:r>
        </a:p>
        <a:p>
          <a:pPr>
            <a:lnSpc>
              <a:spcPct val="100000"/>
            </a:lnSpc>
            <a:defRPr cap="all"/>
          </a:pPr>
          <a:r>
            <a:rPr lang="it-IT" sz="1800" b="0" i="1" dirty="0">
              <a:latin typeface="Cambria" panose="02040503050406030204" pitchFamily="18" charset="0"/>
              <a:ea typeface="Cambria" panose="02040503050406030204" pitchFamily="18" charset="0"/>
            </a:rPr>
            <a:t>UNA DELLE INFINITE </a:t>
          </a:r>
          <a:r>
            <a:rPr lang="it-IT" sz="1800" b="0" i="1" dirty="0" err="1">
              <a:latin typeface="Cambria" panose="02040503050406030204" pitchFamily="18" charset="0"/>
              <a:ea typeface="Cambria" panose="02040503050406030204" pitchFamily="18" charset="0"/>
            </a:rPr>
            <a:t>strutturE</a:t>
          </a:r>
          <a:r>
            <a:rPr lang="it-IT" sz="1800" b="0" i="1" dirty="0">
              <a:latin typeface="Cambria" panose="02040503050406030204" pitchFamily="18" charset="0"/>
              <a:ea typeface="Cambria" panose="02040503050406030204" pitchFamily="18" charset="0"/>
            </a:rPr>
            <a:t> SOGGETTIVE </a:t>
          </a:r>
          <a:r>
            <a:rPr lang="it-IT" sz="1800" b="0" i="1" dirty="0" err="1">
              <a:latin typeface="Cambria" panose="02040503050406030204" pitchFamily="18" charset="0"/>
              <a:ea typeface="Cambria" panose="02040503050406030204" pitchFamily="18" charset="0"/>
            </a:rPr>
            <a:t>coerentI</a:t>
          </a:r>
          <a:r>
            <a:rPr lang="it-IT" sz="1800" b="0" i="1" dirty="0">
              <a:latin typeface="Cambria" panose="02040503050406030204" pitchFamily="18" charset="0"/>
              <a:ea typeface="Cambria" panose="02040503050406030204" pitchFamily="18" charset="0"/>
            </a:rPr>
            <a:t> che permette il dialogo </a:t>
          </a:r>
        </a:p>
      </dgm:t>
    </dgm:pt>
    <dgm:pt modelId="{40F03775-3BF5-4A34-980E-7CC08D65ACEB}" type="parTrans" cxnId="{712274BA-179D-4429-A49A-194534E7490A}">
      <dgm:prSet/>
      <dgm:spPr/>
      <dgm:t>
        <a:bodyPr/>
        <a:lstStyle/>
        <a:p>
          <a:endParaRPr lang="it-IT"/>
        </a:p>
      </dgm:t>
    </dgm:pt>
    <dgm:pt modelId="{F402E79C-91EF-43C1-AB43-C71E5548D036}" type="sibTrans" cxnId="{712274BA-179D-4429-A49A-194534E7490A}">
      <dgm:prSet/>
      <dgm:spPr/>
      <dgm:t>
        <a:bodyPr/>
        <a:lstStyle/>
        <a:p>
          <a:endParaRPr lang="it-IT"/>
        </a:p>
      </dgm:t>
    </dgm:pt>
    <dgm:pt modelId="{951277B7-D26A-4326-B266-FD45586B26AC}">
      <dgm:prSet phldrT="[Testo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sz="2000" b="1" dirty="0">
              <a:latin typeface="Cambria" panose="02040503050406030204" pitchFamily="18" charset="0"/>
              <a:ea typeface="Cambria" panose="02040503050406030204" pitchFamily="18" charset="0"/>
            </a:rPr>
            <a:t>INTEGRAZIONE</a:t>
          </a:r>
          <a:r>
            <a:rPr lang="it-IT" sz="2000" dirty="0">
              <a:latin typeface="Cambria" panose="02040503050406030204" pitchFamily="18" charset="0"/>
              <a:ea typeface="Cambria" panose="02040503050406030204" pitchFamily="18" charset="0"/>
            </a:rPr>
            <a:t>:</a:t>
          </a:r>
        </a:p>
        <a:p>
          <a:pPr>
            <a:lnSpc>
              <a:spcPct val="100000"/>
            </a:lnSpc>
            <a:defRPr cap="all"/>
          </a:pPr>
          <a:r>
            <a:rPr lang="it-IT" sz="1800" i="1" dirty="0">
              <a:latin typeface="Cambria" panose="02040503050406030204" pitchFamily="18" charset="0"/>
              <a:ea typeface="Cambria" panose="02040503050406030204" pitchFamily="18" charset="0"/>
            </a:rPr>
            <a:t>La formula che costruisce la coerenza e la convergenza tra elementi incoerenti </a:t>
          </a:r>
        </a:p>
      </dgm:t>
    </dgm:pt>
    <dgm:pt modelId="{0FED5AC2-B7F5-47A1-9CF3-53B9AAEA7D93}" type="parTrans" cxnId="{CC6E39EE-3828-43CF-A52A-2E5CD194D451}">
      <dgm:prSet/>
      <dgm:spPr/>
      <dgm:t>
        <a:bodyPr/>
        <a:lstStyle/>
        <a:p>
          <a:endParaRPr lang="it-IT"/>
        </a:p>
      </dgm:t>
    </dgm:pt>
    <dgm:pt modelId="{0073E9EF-F614-4800-BF25-C659841A57ED}" type="sibTrans" cxnId="{CC6E39EE-3828-43CF-A52A-2E5CD194D451}">
      <dgm:prSet/>
      <dgm:spPr/>
      <dgm:t>
        <a:bodyPr/>
        <a:lstStyle/>
        <a:p>
          <a:endParaRPr lang="it-IT"/>
        </a:p>
      </dgm:t>
    </dgm:pt>
    <dgm:pt modelId="{D1C9AB50-0506-42F5-ADF0-A973C2D989D0}" type="pres">
      <dgm:prSet presAssocID="{D7BBD416-0F4F-48F2-A4D9-D523E3747D8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1EF7535-4BE5-42D6-9789-3239C179D212}" type="pres">
      <dgm:prSet presAssocID="{1B8EC82F-4AF4-4B26-BECC-F1388CF0560D}" presName="compNode" presStyleCnt="0"/>
      <dgm:spPr/>
    </dgm:pt>
    <dgm:pt modelId="{EAB5F322-F52B-4384-9623-87CB5869F04B}" type="pres">
      <dgm:prSet presAssocID="{1B8EC82F-4AF4-4B26-BECC-F1388CF0560D}" presName="iconBgRect" presStyleLbl="bgShp" presStyleIdx="0" presStyleCnt="2" custLinFactNeighborX="97158" custLinFactNeighborY="-427"/>
      <dgm:spPr>
        <a:solidFill>
          <a:srgbClr val="92D050"/>
        </a:solidFill>
      </dgm:spPr>
    </dgm:pt>
    <dgm:pt modelId="{58C54F97-47BF-4B26-BA40-8FF868245803}" type="pres">
      <dgm:prSet presAssocID="{1B8EC82F-4AF4-4B26-BECC-F1388CF0560D}" presName="iconRect" presStyleLbl="node1" presStyleIdx="0" presStyleCnt="2" custLinFactX="69853" custLinFactNeighborX="100000" custLinFactNeighborY="-29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metto"/>
        </a:ext>
      </dgm:extLst>
    </dgm:pt>
    <dgm:pt modelId="{9CA6DBE9-9F63-4086-9F94-FDB41C37657F}" type="pres">
      <dgm:prSet presAssocID="{1B8EC82F-4AF4-4B26-BECC-F1388CF0560D}" presName="spaceRect" presStyleCnt="0"/>
      <dgm:spPr/>
    </dgm:pt>
    <dgm:pt modelId="{0CEF7B63-1358-4372-B75F-707B04C0C940}" type="pres">
      <dgm:prSet presAssocID="{1B8EC82F-4AF4-4B26-BECC-F1388CF0560D}" presName="textRect" presStyleLbl="revTx" presStyleIdx="0" presStyleCnt="2" custScaleX="89875" custScaleY="114491" custLinFactNeighborX="74758" custLinFactNeighborY="-23519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5112FA4C-1EB2-410A-ABA8-A7AF67DB3A81}" type="pres">
      <dgm:prSet presAssocID="{F402E79C-91EF-43C1-AB43-C71E5548D036}" presName="sibTrans" presStyleCnt="0"/>
      <dgm:spPr/>
    </dgm:pt>
    <dgm:pt modelId="{E9E94CDD-BA42-464F-A916-2CF452237E40}" type="pres">
      <dgm:prSet presAssocID="{951277B7-D26A-4326-B266-FD45586B26AC}" presName="compNode" presStyleCnt="0"/>
      <dgm:spPr/>
    </dgm:pt>
    <dgm:pt modelId="{1F48304E-4FD8-4A71-89E8-96FB078D523C}" type="pres">
      <dgm:prSet presAssocID="{951277B7-D26A-4326-B266-FD45586B26AC}" presName="iconBgRect" presStyleLbl="bgShp" presStyleIdx="1" presStyleCnt="2" custLinFactNeighborX="63093" custLinFactNeighborY="-1262"/>
      <dgm:spPr>
        <a:solidFill>
          <a:srgbClr val="FFC000"/>
        </a:solidFill>
      </dgm:spPr>
    </dgm:pt>
    <dgm:pt modelId="{A1F0E561-3977-4BB7-9573-D2D1C91693D7}" type="pres">
      <dgm:prSet presAssocID="{951277B7-D26A-4326-B266-FD45586B26AC}" presName="iconRect" presStyleLbl="node1" presStyleIdx="1" presStyleCnt="2" custLinFactX="13268" custLinFactNeighborX="100000" custLinFactNeighborY="110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te"/>
        </a:ext>
      </dgm:extLst>
    </dgm:pt>
    <dgm:pt modelId="{AFF6E046-9EF3-4846-B5DF-B350C34E0733}" type="pres">
      <dgm:prSet presAssocID="{951277B7-D26A-4326-B266-FD45586B26AC}" presName="spaceRect" presStyleCnt="0"/>
      <dgm:spPr/>
    </dgm:pt>
    <dgm:pt modelId="{A55D2019-D84A-4C84-8E37-DAD87DC7CF38}" type="pres">
      <dgm:prSet presAssocID="{951277B7-D26A-4326-B266-FD45586B26AC}" presName="textRect" presStyleLbl="revTx" presStyleIdx="1" presStyleCnt="2" custScaleX="69508" custScaleY="135407" custLinFactNeighborX="41568" custLinFactNeighborY="10166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FEF086C-7DE8-9B47-800B-7CD9A961EAA2}" type="presOf" srcId="{D7BBD416-0F4F-48F2-A4D9-D523E3747D88}" destId="{D1C9AB50-0506-42F5-ADF0-A973C2D989D0}" srcOrd="0" destOrd="0" presId="urn:microsoft.com/office/officeart/2018/5/layout/IconCircleLabelList"/>
    <dgm:cxn modelId="{B2174136-9F5E-4649-BB60-4924CD8AF577}" type="presOf" srcId="{1B8EC82F-4AF4-4B26-BECC-F1388CF0560D}" destId="{0CEF7B63-1358-4372-B75F-707B04C0C940}" srcOrd="0" destOrd="0" presId="urn:microsoft.com/office/officeart/2018/5/layout/IconCircleLabelList"/>
    <dgm:cxn modelId="{712274BA-179D-4429-A49A-194534E7490A}" srcId="{D7BBD416-0F4F-48F2-A4D9-D523E3747D88}" destId="{1B8EC82F-4AF4-4B26-BECC-F1388CF0560D}" srcOrd="0" destOrd="0" parTransId="{40F03775-3BF5-4A34-980E-7CC08D65ACEB}" sibTransId="{F402E79C-91EF-43C1-AB43-C71E5548D036}"/>
    <dgm:cxn modelId="{13DBC13D-B862-0B42-A687-D47E008109F1}" type="presOf" srcId="{951277B7-D26A-4326-B266-FD45586B26AC}" destId="{A55D2019-D84A-4C84-8E37-DAD87DC7CF38}" srcOrd="0" destOrd="0" presId="urn:microsoft.com/office/officeart/2018/5/layout/IconCircleLabelList"/>
    <dgm:cxn modelId="{CC6E39EE-3828-43CF-A52A-2E5CD194D451}" srcId="{D7BBD416-0F4F-48F2-A4D9-D523E3747D88}" destId="{951277B7-D26A-4326-B266-FD45586B26AC}" srcOrd="1" destOrd="0" parTransId="{0FED5AC2-B7F5-47A1-9CF3-53B9AAEA7D93}" sibTransId="{0073E9EF-F614-4800-BF25-C659841A57ED}"/>
    <dgm:cxn modelId="{0E9F4D1C-790B-C244-9D97-2065216B9347}" type="presParOf" srcId="{D1C9AB50-0506-42F5-ADF0-A973C2D989D0}" destId="{41EF7535-4BE5-42D6-9789-3239C179D212}" srcOrd="0" destOrd="0" presId="urn:microsoft.com/office/officeart/2018/5/layout/IconCircleLabelList"/>
    <dgm:cxn modelId="{3514ADD9-A8CB-1E41-95CF-F636CDFCCA0E}" type="presParOf" srcId="{41EF7535-4BE5-42D6-9789-3239C179D212}" destId="{EAB5F322-F52B-4384-9623-87CB5869F04B}" srcOrd="0" destOrd="0" presId="urn:microsoft.com/office/officeart/2018/5/layout/IconCircleLabelList"/>
    <dgm:cxn modelId="{87BDE7C5-F867-B04D-9D7F-604006112B4F}" type="presParOf" srcId="{41EF7535-4BE5-42D6-9789-3239C179D212}" destId="{58C54F97-47BF-4B26-BA40-8FF868245803}" srcOrd="1" destOrd="0" presId="urn:microsoft.com/office/officeart/2018/5/layout/IconCircleLabelList"/>
    <dgm:cxn modelId="{239A6A56-22D1-514E-BF2A-BDA9DC8694A7}" type="presParOf" srcId="{41EF7535-4BE5-42D6-9789-3239C179D212}" destId="{9CA6DBE9-9F63-4086-9F94-FDB41C37657F}" srcOrd="2" destOrd="0" presId="urn:microsoft.com/office/officeart/2018/5/layout/IconCircleLabelList"/>
    <dgm:cxn modelId="{879DFAFE-DBFE-974B-990F-FC4647943573}" type="presParOf" srcId="{41EF7535-4BE5-42D6-9789-3239C179D212}" destId="{0CEF7B63-1358-4372-B75F-707B04C0C940}" srcOrd="3" destOrd="0" presId="urn:microsoft.com/office/officeart/2018/5/layout/IconCircleLabelList"/>
    <dgm:cxn modelId="{8901FC84-F10B-464D-B19E-8B9DDD7AF50A}" type="presParOf" srcId="{D1C9AB50-0506-42F5-ADF0-A973C2D989D0}" destId="{5112FA4C-1EB2-410A-ABA8-A7AF67DB3A81}" srcOrd="1" destOrd="0" presId="urn:microsoft.com/office/officeart/2018/5/layout/IconCircleLabelList"/>
    <dgm:cxn modelId="{F5088823-FA4B-1047-9A43-2319C08CEF2E}" type="presParOf" srcId="{D1C9AB50-0506-42F5-ADF0-A973C2D989D0}" destId="{E9E94CDD-BA42-464F-A916-2CF452237E40}" srcOrd="2" destOrd="0" presId="urn:microsoft.com/office/officeart/2018/5/layout/IconCircleLabelList"/>
    <dgm:cxn modelId="{7DC67A5F-BB12-A041-9808-5D88DC87D498}" type="presParOf" srcId="{E9E94CDD-BA42-464F-A916-2CF452237E40}" destId="{1F48304E-4FD8-4A71-89E8-96FB078D523C}" srcOrd="0" destOrd="0" presId="urn:microsoft.com/office/officeart/2018/5/layout/IconCircleLabelList"/>
    <dgm:cxn modelId="{4212375B-6B82-2F4C-B1DC-B44112FD5B92}" type="presParOf" srcId="{E9E94CDD-BA42-464F-A916-2CF452237E40}" destId="{A1F0E561-3977-4BB7-9573-D2D1C91693D7}" srcOrd="1" destOrd="0" presId="urn:microsoft.com/office/officeart/2018/5/layout/IconCircleLabelList"/>
    <dgm:cxn modelId="{0B1502A1-98A5-9940-97EA-DEFC9002FA85}" type="presParOf" srcId="{E9E94CDD-BA42-464F-A916-2CF452237E40}" destId="{AFF6E046-9EF3-4846-B5DF-B350C34E0733}" srcOrd="2" destOrd="0" presId="urn:microsoft.com/office/officeart/2018/5/layout/IconCircleLabelList"/>
    <dgm:cxn modelId="{46CEEB37-62FC-BA47-980E-A2ACE90BBDD6}" type="presParOf" srcId="{E9E94CDD-BA42-464F-A916-2CF452237E40}" destId="{A55D2019-D84A-4C84-8E37-DAD87DC7CF3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49841B-589A-7E45-917A-69B70E9BE243}" type="doc">
      <dgm:prSet loTypeId="urn:microsoft.com/office/officeart/2005/8/layout/arrow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C656EDF-1C78-2142-9B4F-E1D5B246185D}">
      <dgm:prSet phldrT="[Testo]"/>
      <dgm:spPr>
        <a:solidFill>
          <a:srgbClr val="FFFF00"/>
        </a:solidFill>
      </dgm:spPr>
      <dgm:t>
        <a:bodyPr/>
        <a:lstStyle/>
        <a:p>
          <a:r>
            <a:rPr lang="it-IT" dirty="0"/>
            <a:t>MODELLO PSICOLOGICO</a:t>
          </a:r>
        </a:p>
      </dgm:t>
    </dgm:pt>
    <dgm:pt modelId="{ECC29202-9278-734D-A38A-074737CFC823}" type="parTrans" cxnId="{D22D9EC5-7D0F-6D4C-AD8F-9B4788CAF9B9}">
      <dgm:prSet/>
      <dgm:spPr/>
      <dgm:t>
        <a:bodyPr/>
        <a:lstStyle/>
        <a:p>
          <a:endParaRPr lang="it-IT"/>
        </a:p>
      </dgm:t>
    </dgm:pt>
    <dgm:pt modelId="{4317CA4E-B6CD-6647-A750-0B75ECBD58DC}" type="sibTrans" cxnId="{D22D9EC5-7D0F-6D4C-AD8F-9B4788CAF9B9}">
      <dgm:prSet/>
      <dgm:spPr/>
      <dgm:t>
        <a:bodyPr/>
        <a:lstStyle/>
        <a:p>
          <a:endParaRPr lang="it-IT"/>
        </a:p>
      </dgm:t>
    </dgm:pt>
    <dgm:pt modelId="{E753EC42-73EA-794D-AD99-A89682C607F9}">
      <dgm:prSet phldrT="[Testo]"/>
      <dgm:spPr>
        <a:solidFill>
          <a:srgbClr val="00B050"/>
        </a:solidFill>
      </dgm:spPr>
      <dgm:t>
        <a:bodyPr/>
        <a:lstStyle/>
        <a:p>
          <a:r>
            <a:rPr lang="it-IT" dirty="0"/>
            <a:t>MODELLO BIOLOGICO</a:t>
          </a:r>
        </a:p>
      </dgm:t>
    </dgm:pt>
    <dgm:pt modelId="{B3A616EF-3401-564A-8FC9-7CAD3715234A}" type="parTrans" cxnId="{79E160CE-502E-AC47-B90C-E0E4E2933EFA}">
      <dgm:prSet/>
      <dgm:spPr/>
      <dgm:t>
        <a:bodyPr/>
        <a:lstStyle/>
        <a:p>
          <a:endParaRPr lang="it-IT"/>
        </a:p>
      </dgm:t>
    </dgm:pt>
    <dgm:pt modelId="{58389473-7784-9647-B1E8-08BD263BE69B}" type="sibTrans" cxnId="{79E160CE-502E-AC47-B90C-E0E4E2933EFA}">
      <dgm:prSet/>
      <dgm:spPr/>
      <dgm:t>
        <a:bodyPr/>
        <a:lstStyle/>
        <a:p>
          <a:endParaRPr lang="it-IT"/>
        </a:p>
      </dgm:t>
    </dgm:pt>
    <dgm:pt modelId="{16894AF5-5DB0-2B44-A340-57AE58420245}" type="pres">
      <dgm:prSet presAssocID="{A449841B-589A-7E45-917A-69B70E9BE24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EBBD274-A3FD-B346-8EB6-372C16705A64}" type="pres">
      <dgm:prSet presAssocID="{A449841B-589A-7E45-917A-69B70E9BE243}" presName="divider" presStyleLbl="fgShp" presStyleIdx="0" presStyleCnt="1"/>
      <dgm:spPr/>
    </dgm:pt>
    <dgm:pt modelId="{20A40035-870E-AB43-8B03-C6DD01995791}" type="pres">
      <dgm:prSet presAssocID="{4C656EDF-1C78-2142-9B4F-E1D5B246185D}" presName="downArrow" presStyleLbl="node1" presStyleIdx="0" presStyleCnt="2"/>
      <dgm:spPr>
        <a:solidFill>
          <a:srgbClr val="FFFF00"/>
        </a:solidFill>
      </dgm:spPr>
    </dgm:pt>
    <dgm:pt modelId="{94B017A4-9C16-1C46-9B0B-0F84386E685D}" type="pres">
      <dgm:prSet presAssocID="{4C656EDF-1C78-2142-9B4F-E1D5B246185D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88AB802-61A8-7F40-A004-D27EC25C345A}" type="pres">
      <dgm:prSet presAssocID="{E753EC42-73EA-794D-AD99-A89682C607F9}" presName="upArrow" presStyleLbl="node1" presStyleIdx="1" presStyleCnt="2"/>
      <dgm:spPr>
        <a:solidFill>
          <a:srgbClr val="00B050"/>
        </a:solidFill>
      </dgm:spPr>
    </dgm:pt>
    <dgm:pt modelId="{4488D80D-9A8D-6F4C-8865-C25E4E78DD6A}" type="pres">
      <dgm:prSet presAssocID="{E753EC42-73EA-794D-AD99-A89682C607F9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6FF32DD-EE82-ED4F-9A76-47EBEFB3D2F7}" type="presOf" srcId="{E753EC42-73EA-794D-AD99-A89682C607F9}" destId="{4488D80D-9A8D-6F4C-8865-C25E4E78DD6A}" srcOrd="0" destOrd="0" presId="urn:microsoft.com/office/officeart/2005/8/layout/arrow3"/>
    <dgm:cxn modelId="{D22D9EC5-7D0F-6D4C-AD8F-9B4788CAF9B9}" srcId="{A449841B-589A-7E45-917A-69B70E9BE243}" destId="{4C656EDF-1C78-2142-9B4F-E1D5B246185D}" srcOrd="0" destOrd="0" parTransId="{ECC29202-9278-734D-A38A-074737CFC823}" sibTransId="{4317CA4E-B6CD-6647-A750-0B75ECBD58DC}"/>
    <dgm:cxn modelId="{FD9A294D-A192-0E41-A10D-D239F62E1B9E}" type="presOf" srcId="{4C656EDF-1C78-2142-9B4F-E1D5B246185D}" destId="{94B017A4-9C16-1C46-9B0B-0F84386E685D}" srcOrd="0" destOrd="0" presId="urn:microsoft.com/office/officeart/2005/8/layout/arrow3"/>
    <dgm:cxn modelId="{6781E645-12D3-4A49-8113-79EE068FF196}" type="presOf" srcId="{A449841B-589A-7E45-917A-69B70E9BE243}" destId="{16894AF5-5DB0-2B44-A340-57AE58420245}" srcOrd="0" destOrd="0" presId="urn:microsoft.com/office/officeart/2005/8/layout/arrow3"/>
    <dgm:cxn modelId="{79E160CE-502E-AC47-B90C-E0E4E2933EFA}" srcId="{A449841B-589A-7E45-917A-69B70E9BE243}" destId="{E753EC42-73EA-794D-AD99-A89682C607F9}" srcOrd="1" destOrd="0" parTransId="{B3A616EF-3401-564A-8FC9-7CAD3715234A}" sibTransId="{58389473-7784-9647-B1E8-08BD263BE69B}"/>
    <dgm:cxn modelId="{F63070E1-E38F-9F42-A673-313FC8A08FAA}" type="presParOf" srcId="{16894AF5-5DB0-2B44-A340-57AE58420245}" destId="{7EBBD274-A3FD-B346-8EB6-372C16705A64}" srcOrd="0" destOrd="0" presId="urn:microsoft.com/office/officeart/2005/8/layout/arrow3"/>
    <dgm:cxn modelId="{83D27E5E-89F4-924A-96D8-361CC46EAB07}" type="presParOf" srcId="{16894AF5-5DB0-2B44-A340-57AE58420245}" destId="{20A40035-870E-AB43-8B03-C6DD01995791}" srcOrd="1" destOrd="0" presId="urn:microsoft.com/office/officeart/2005/8/layout/arrow3"/>
    <dgm:cxn modelId="{4A48524A-5BC4-E442-B4A8-40F62C3CE6F0}" type="presParOf" srcId="{16894AF5-5DB0-2B44-A340-57AE58420245}" destId="{94B017A4-9C16-1C46-9B0B-0F84386E685D}" srcOrd="2" destOrd="0" presId="urn:microsoft.com/office/officeart/2005/8/layout/arrow3"/>
    <dgm:cxn modelId="{DCB11958-DAC3-6C4E-8BFF-123F2803D3B4}" type="presParOf" srcId="{16894AF5-5DB0-2B44-A340-57AE58420245}" destId="{188AB802-61A8-7F40-A004-D27EC25C345A}" srcOrd="3" destOrd="0" presId="urn:microsoft.com/office/officeart/2005/8/layout/arrow3"/>
    <dgm:cxn modelId="{50E3C9CF-7E33-5045-98D8-5B7C15C3949F}" type="presParOf" srcId="{16894AF5-5DB0-2B44-A340-57AE58420245}" destId="{4488D80D-9A8D-6F4C-8865-C25E4E78DD6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4A4D386-E4E8-4BF0-A025-5C5716507AC8}" type="doc">
      <dgm:prSet loTypeId="urn:microsoft.com/office/officeart/2005/8/layout/radial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901DFE-59B7-4E2B-BE56-C7A45A233DE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t-IT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Ogni </a:t>
          </a:r>
          <a:r>
            <a:rPr lang="it-IT" sz="3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Linguaggio </a:t>
          </a:r>
          <a:r>
            <a:rPr lang="it-IT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è una </a:t>
          </a:r>
          <a:r>
            <a:rPr lang="it-IT" sz="3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Grammatica</a:t>
          </a:r>
          <a:endParaRPr lang="it-IT" sz="300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EB78C72-7ED6-4002-BB57-3EE5BF98B77F}" type="parTrans" cxnId="{9ADE46B3-352B-4F1D-985F-0FBBB94E70C3}">
      <dgm:prSet/>
      <dgm:spPr/>
      <dgm:t>
        <a:bodyPr/>
        <a:lstStyle/>
        <a:p>
          <a:endParaRPr lang="it-IT"/>
        </a:p>
      </dgm:t>
    </dgm:pt>
    <dgm:pt modelId="{9672C27B-FC6C-47DF-9092-B705BE6A1E93}" type="sibTrans" cxnId="{9ADE46B3-352B-4F1D-985F-0FBBB94E70C3}">
      <dgm:prSet/>
      <dgm:spPr/>
      <dgm:t>
        <a:bodyPr/>
        <a:lstStyle/>
        <a:p>
          <a:endParaRPr lang="it-IT"/>
        </a:p>
      </dgm:t>
    </dgm:pt>
    <dgm:pt modelId="{336034AC-175D-4EA0-97A4-18AA7AF89D1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t-IT" sz="2400" b="1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rPr>
            <a:t>Denotare e </a:t>
          </a:r>
          <a:r>
            <a:rPr lang="it-IT" sz="2400" b="1" dirty="0">
              <a:solidFill>
                <a:srgbClr val="CC00CC"/>
              </a:solidFill>
              <a:latin typeface="Cambria" panose="02040503050406030204" pitchFamily="18" charset="0"/>
              <a:ea typeface="Cambria" panose="02040503050406030204" pitchFamily="18" charset="0"/>
            </a:rPr>
            <a:t>Connotare </a:t>
          </a:r>
          <a:r>
            <a:rPr lang="it-IT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Verbale</a:t>
          </a:r>
        </a:p>
      </dgm:t>
    </dgm:pt>
    <dgm:pt modelId="{3B8B37D8-0EC6-4753-BDC1-FBE3E69FE65B}" type="parTrans" cxnId="{89343142-29DB-4DA5-ACA8-BFB1977DE431}">
      <dgm:prSet/>
      <dgm:spPr/>
      <dgm:t>
        <a:bodyPr/>
        <a:lstStyle/>
        <a:p>
          <a:endParaRPr lang="it-IT"/>
        </a:p>
      </dgm:t>
    </dgm:pt>
    <dgm:pt modelId="{317CED9B-81A4-42AE-B0CF-0E6CA582F539}" type="sibTrans" cxnId="{89343142-29DB-4DA5-ACA8-BFB1977DE431}">
      <dgm:prSet/>
      <dgm:spPr/>
      <dgm:t>
        <a:bodyPr/>
        <a:lstStyle/>
        <a:p>
          <a:endParaRPr lang="it-IT"/>
        </a:p>
      </dgm:t>
    </dgm:pt>
    <dgm:pt modelId="{E6BB90B8-4410-4D88-AC0F-7B23BEFE08CB}">
      <dgm:prSet custScaleX="112820" custScaleY="103159" custRadScaleRad="88831" custRadScaleInc="3456"/>
      <dgm:spPr>
        <a:solidFill>
          <a:srgbClr val="ACD433"/>
        </a:solidFill>
      </dgm:spPr>
      <dgm:t>
        <a:bodyPr/>
        <a:lstStyle/>
        <a:p>
          <a:endParaRPr lang="it-IT"/>
        </a:p>
      </dgm:t>
    </dgm:pt>
    <dgm:pt modelId="{10E16837-9A3C-43D3-A39C-14AF0ADFE3F5}" type="parTrans" cxnId="{5A3F775C-D42E-4D42-BD31-9B4DAA341C9D}">
      <dgm:prSet/>
      <dgm:spPr/>
      <dgm:t>
        <a:bodyPr/>
        <a:lstStyle/>
        <a:p>
          <a:endParaRPr lang="it-IT"/>
        </a:p>
      </dgm:t>
    </dgm:pt>
    <dgm:pt modelId="{8D976349-D4C1-4072-8BCB-B007E6D9350D}" type="sibTrans" cxnId="{5A3F775C-D42E-4D42-BD31-9B4DAA341C9D}">
      <dgm:prSet/>
      <dgm:spPr/>
      <dgm:t>
        <a:bodyPr/>
        <a:lstStyle/>
        <a:p>
          <a:endParaRPr lang="it-IT"/>
        </a:p>
      </dgm:t>
    </dgm:pt>
    <dgm:pt modelId="{3A4A57A5-0413-4B65-814B-9448FB583FF1}">
      <dgm:prSet custScaleX="112820" custScaleY="103159" custRadScaleRad="88831" custRadScaleInc="3456"/>
      <dgm:spPr>
        <a:solidFill>
          <a:srgbClr val="ACD433"/>
        </a:solidFill>
      </dgm:spPr>
      <dgm:t>
        <a:bodyPr/>
        <a:lstStyle/>
        <a:p>
          <a:endParaRPr lang="it-IT"/>
        </a:p>
      </dgm:t>
    </dgm:pt>
    <dgm:pt modelId="{3BA8074E-2E15-4E77-AC34-4FDC4828C294}" type="parTrans" cxnId="{6C11CFFC-2D14-424B-A423-5B1461E5F34F}">
      <dgm:prSet/>
      <dgm:spPr/>
      <dgm:t>
        <a:bodyPr/>
        <a:lstStyle/>
        <a:p>
          <a:endParaRPr lang="it-IT"/>
        </a:p>
      </dgm:t>
    </dgm:pt>
    <dgm:pt modelId="{A0B6134A-490D-4DA2-AD0C-A0AD7674838F}" type="sibTrans" cxnId="{6C11CFFC-2D14-424B-A423-5B1461E5F34F}">
      <dgm:prSet/>
      <dgm:spPr/>
      <dgm:t>
        <a:bodyPr/>
        <a:lstStyle/>
        <a:p>
          <a:endParaRPr lang="it-IT"/>
        </a:p>
      </dgm:t>
    </dgm:pt>
    <dgm:pt modelId="{21ACA574-E813-418C-8EA8-F11BB170449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t-IT" sz="2200" b="1" kern="1200" dirty="0">
              <a:solidFill>
                <a:srgbClr val="0033CC"/>
              </a:solidFill>
            </a:rPr>
            <a:t> </a:t>
          </a:r>
          <a:r>
            <a:rPr lang="it-IT" sz="2400" b="1" kern="1200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rPr>
            <a:t>Denotare e </a:t>
          </a:r>
          <a:r>
            <a:rPr lang="it-IT" sz="2400" b="1" kern="1200" dirty="0">
              <a:solidFill>
                <a:srgbClr val="CC00CC"/>
              </a:solidFill>
              <a:latin typeface="Cambria" panose="02040503050406030204" pitchFamily="18" charset="0"/>
              <a:ea typeface="Cambria" panose="02040503050406030204" pitchFamily="18" charset="0"/>
            </a:rPr>
            <a:t>Connotare </a:t>
          </a:r>
          <a:r>
            <a:rPr lang="it-IT" sz="2400" b="1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Pre</a:t>
          </a:r>
          <a:r>
            <a:rPr lang="it-IT" sz="24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Verbale</a:t>
          </a:r>
          <a:endParaRPr lang="it-IT" sz="24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CE418FB1-853B-4E00-A589-6A4E8BC1FAF4}" type="sibTrans" cxnId="{E5A31C8A-18FB-4074-A851-E7CBBF599760}">
      <dgm:prSet/>
      <dgm:spPr/>
      <dgm:t>
        <a:bodyPr/>
        <a:lstStyle/>
        <a:p>
          <a:endParaRPr lang="it-IT"/>
        </a:p>
      </dgm:t>
    </dgm:pt>
    <dgm:pt modelId="{4B9836B6-CB54-4FAC-B16B-1CE0F56D5B6B}" type="parTrans" cxnId="{E5A31C8A-18FB-4074-A851-E7CBBF599760}">
      <dgm:prSet/>
      <dgm:spPr/>
      <dgm:t>
        <a:bodyPr/>
        <a:lstStyle/>
        <a:p>
          <a:endParaRPr lang="it-IT"/>
        </a:p>
      </dgm:t>
    </dgm:pt>
    <dgm:pt modelId="{8C005F8C-53B7-4CE2-93FA-0A38EB122A68}" type="pres">
      <dgm:prSet presAssocID="{64A4D386-E4E8-4BF0-A025-5C5716507AC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463E240-7C80-4C0D-B415-DDA3AC6E4C0B}" type="pres">
      <dgm:prSet presAssocID="{64A4D386-E4E8-4BF0-A025-5C5716507AC8}" presName="radial" presStyleCnt="0">
        <dgm:presLayoutVars>
          <dgm:animLvl val="ctr"/>
        </dgm:presLayoutVars>
      </dgm:prSet>
      <dgm:spPr/>
    </dgm:pt>
    <dgm:pt modelId="{D9046EFD-055C-46EB-9B54-07DD5FB2A6EF}" type="pres">
      <dgm:prSet presAssocID="{26901DFE-59B7-4E2B-BE56-C7A45A233DEF}" presName="centerShape" presStyleLbl="vennNode1" presStyleIdx="0" presStyleCnt="3" custScaleX="108035" custScaleY="107400" custLinFactNeighborX="299" custLinFactNeighborY="-1108"/>
      <dgm:spPr/>
      <dgm:t>
        <a:bodyPr/>
        <a:lstStyle/>
        <a:p>
          <a:endParaRPr lang="it-IT"/>
        </a:p>
      </dgm:t>
    </dgm:pt>
    <dgm:pt modelId="{9F24AEB2-219F-4DCB-83F6-AEF819E50A92}" type="pres">
      <dgm:prSet presAssocID="{21ACA574-E813-418C-8EA8-F11BB170449C}" presName="node" presStyleLbl="vennNode1" presStyleIdx="1" presStyleCnt="3" custScaleX="145936" custScaleY="124829" custRadScaleRad="118079" custRadScaleInc="5196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BA6065-633B-433F-B536-9BED288DE948}" type="pres">
      <dgm:prSet presAssocID="{336034AC-175D-4EA0-97A4-18AA7AF89D1C}" presName="node" presStyleLbl="vennNode1" presStyleIdx="2" presStyleCnt="3" custScaleX="143722" custScaleY="113534" custRadScaleRad="121065" custRadScaleInc="4845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A3F775C-D42E-4D42-BD31-9B4DAA341C9D}" srcId="{64A4D386-E4E8-4BF0-A025-5C5716507AC8}" destId="{E6BB90B8-4410-4D88-AC0F-7B23BEFE08CB}" srcOrd="1" destOrd="0" parTransId="{10E16837-9A3C-43D3-A39C-14AF0ADFE3F5}" sibTransId="{8D976349-D4C1-4072-8BCB-B007E6D9350D}"/>
    <dgm:cxn modelId="{6C11CFFC-2D14-424B-A423-5B1461E5F34F}" srcId="{64A4D386-E4E8-4BF0-A025-5C5716507AC8}" destId="{3A4A57A5-0413-4B65-814B-9448FB583FF1}" srcOrd="2" destOrd="0" parTransId="{3BA8074E-2E15-4E77-AC34-4FDC4828C294}" sibTransId="{A0B6134A-490D-4DA2-AD0C-A0AD7674838F}"/>
    <dgm:cxn modelId="{89343142-29DB-4DA5-ACA8-BFB1977DE431}" srcId="{26901DFE-59B7-4E2B-BE56-C7A45A233DEF}" destId="{336034AC-175D-4EA0-97A4-18AA7AF89D1C}" srcOrd="1" destOrd="0" parTransId="{3B8B37D8-0EC6-4753-BDC1-FBE3E69FE65B}" sibTransId="{317CED9B-81A4-42AE-B0CF-0E6CA582F539}"/>
    <dgm:cxn modelId="{E5A31C8A-18FB-4074-A851-E7CBBF599760}" srcId="{26901DFE-59B7-4E2B-BE56-C7A45A233DEF}" destId="{21ACA574-E813-418C-8EA8-F11BB170449C}" srcOrd="0" destOrd="0" parTransId="{4B9836B6-CB54-4FAC-B16B-1CE0F56D5B6B}" sibTransId="{CE418FB1-853B-4E00-A589-6A4E8BC1FAF4}"/>
    <dgm:cxn modelId="{7CC37606-9CD4-444E-BD2C-F568507EA133}" type="presOf" srcId="{64A4D386-E4E8-4BF0-A025-5C5716507AC8}" destId="{8C005F8C-53B7-4CE2-93FA-0A38EB122A68}" srcOrd="0" destOrd="0" presId="urn:microsoft.com/office/officeart/2005/8/layout/radial3"/>
    <dgm:cxn modelId="{9ADE46B3-352B-4F1D-985F-0FBBB94E70C3}" srcId="{64A4D386-E4E8-4BF0-A025-5C5716507AC8}" destId="{26901DFE-59B7-4E2B-BE56-C7A45A233DEF}" srcOrd="0" destOrd="0" parTransId="{FEB78C72-7ED6-4002-BB57-3EE5BF98B77F}" sibTransId="{9672C27B-FC6C-47DF-9092-B705BE6A1E93}"/>
    <dgm:cxn modelId="{CC699D32-E74C-4E0E-BFF5-DA098C94DECC}" type="presOf" srcId="{21ACA574-E813-418C-8EA8-F11BB170449C}" destId="{9F24AEB2-219F-4DCB-83F6-AEF819E50A92}" srcOrd="0" destOrd="0" presId="urn:microsoft.com/office/officeart/2005/8/layout/radial3"/>
    <dgm:cxn modelId="{3227C42D-EDE2-4221-B17F-9A05403AFA94}" type="presOf" srcId="{336034AC-175D-4EA0-97A4-18AA7AF89D1C}" destId="{B7BA6065-633B-433F-B536-9BED288DE948}" srcOrd="0" destOrd="0" presId="urn:microsoft.com/office/officeart/2005/8/layout/radial3"/>
    <dgm:cxn modelId="{594D482D-BF32-4371-8191-8C20B378DDD9}" type="presOf" srcId="{26901DFE-59B7-4E2B-BE56-C7A45A233DEF}" destId="{D9046EFD-055C-46EB-9B54-07DD5FB2A6EF}" srcOrd="0" destOrd="0" presId="urn:microsoft.com/office/officeart/2005/8/layout/radial3"/>
    <dgm:cxn modelId="{713258F6-E3A1-4491-A6F6-A5A38E7D880C}" type="presParOf" srcId="{8C005F8C-53B7-4CE2-93FA-0A38EB122A68}" destId="{E463E240-7C80-4C0D-B415-DDA3AC6E4C0B}" srcOrd="0" destOrd="0" presId="urn:microsoft.com/office/officeart/2005/8/layout/radial3"/>
    <dgm:cxn modelId="{0F703801-4041-4481-AFE0-50C27F0A6661}" type="presParOf" srcId="{E463E240-7C80-4C0D-B415-DDA3AC6E4C0B}" destId="{D9046EFD-055C-46EB-9B54-07DD5FB2A6EF}" srcOrd="0" destOrd="0" presId="urn:microsoft.com/office/officeart/2005/8/layout/radial3"/>
    <dgm:cxn modelId="{CDC90D4F-757F-431C-B80F-3B2CB74DDE13}" type="presParOf" srcId="{E463E240-7C80-4C0D-B415-DDA3AC6E4C0B}" destId="{9F24AEB2-219F-4DCB-83F6-AEF819E50A92}" srcOrd="1" destOrd="0" presId="urn:microsoft.com/office/officeart/2005/8/layout/radial3"/>
    <dgm:cxn modelId="{12071F66-D78A-4F64-9CEF-2C3C60FE361F}" type="presParOf" srcId="{E463E240-7C80-4C0D-B415-DDA3AC6E4C0B}" destId="{B7BA6065-633B-433F-B536-9BED288DE948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4A4D386-E4E8-4BF0-A025-5C5716507AC8}" type="doc">
      <dgm:prSet loTypeId="urn:microsoft.com/office/officeart/2005/8/layout/radial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901DFE-59B7-4E2B-BE56-C7A45A233DEF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it-IT" sz="4000" b="1" dirty="0">
              <a:solidFill>
                <a:srgbClr val="C00000"/>
              </a:solidFill>
            </a:rPr>
            <a:t>4</a:t>
          </a:r>
        </a:p>
        <a:p>
          <a:r>
            <a:rPr lang="it-IT" sz="4000" b="1" dirty="0">
              <a:solidFill>
                <a:srgbClr val="C00000"/>
              </a:solidFill>
            </a:rPr>
            <a:t>Linguaggi</a:t>
          </a:r>
          <a:endParaRPr lang="it-IT" sz="4000" dirty="0">
            <a:solidFill>
              <a:srgbClr val="C00000"/>
            </a:solidFill>
          </a:endParaRPr>
        </a:p>
      </dgm:t>
    </dgm:pt>
    <dgm:pt modelId="{FEB78C72-7ED6-4002-BB57-3EE5BF98B77F}" type="parTrans" cxnId="{9ADE46B3-352B-4F1D-985F-0FBBB94E70C3}">
      <dgm:prSet/>
      <dgm:spPr/>
      <dgm:t>
        <a:bodyPr/>
        <a:lstStyle/>
        <a:p>
          <a:endParaRPr lang="it-IT"/>
        </a:p>
      </dgm:t>
    </dgm:pt>
    <dgm:pt modelId="{9672C27B-FC6C-47DF-9092-B705BE6A1E93}" type="sibTrans" cxnId="{9ADE46B3-352B-4F1D-985F-0FBBB94E70C3}">
      <dgm:prSet/>
      <dgm:spPr/>
      <dgm:t>
        <a:bodyPr/>
        <a:lstStyle/>
        <a:p>
          <a:endParaRPr lang="it-IT"/>
        </a:p>
      </dgm:t>
    </dgm:pt>
    <dgm:pt modelId="{21ACA574-E813-418C-8EA8-F11BB170449C}">
      <dgm:prSet custT="1"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it-IT" sz="6000" b="1" kern="1200" dirty="0">
              <a:solidFill>
                <a:schemeClr val="bg1"/>
              </a:solidFill>
              <a:latin typeface="Century Gothic"/>
              <a:ea typeface="+mn-ea"/>
              <a:cs typeface="+mn-cs"/>
            </a:rPr>
            <a:t>Ra</a:t>
          </a:r>
          <a:endParaRPr lang="it-IT" sz="6000" b="1" kern="1200" dirty="0">
            <a:solidFill>
              <a:prstClr val="black"/>
            </a:solidFill>
            <a:latin typeface="Century Gothic"/>
            <a:ea typeface="+mn-ea"/>
            <a:cs typeface="+mn-cs"/>
          </a:endParaRPr>
        </a:p>
        <a:p>
          <a:r>
            <a:rPr lang="it-IT" sz="1600" b="1" kern="1200" dirty="0">
              <a:solidFill>
                <a:schemeClr val="tx1"/>
              </a:solidFill>
              <a:latin typeface="Century Gothic"/>
              <a:ea typeface="+mn-ea"/>
              <a:cs typeface="+mn-cs"/>
            </a:rPr>
            <a:t>RAZIONALE</a:t>
          </a:r>
        </a:p>
      </dgm:t>
    </dgm:pt>
    <dgm:pt modelId="{4B9836B6-CB54-4FAC-B16B-1CE0F56D5B6B}" type="parTrans" cxnId="{E5A31C8A-18FB-4074-A851-E7CBBF599760}">
      <dgm:prSet/>
      <dgm:spPr/>
      <dgm:t>
        <a:bodyPr/>
        <a:lstStyle/>
        <a:p>
          <a:endParaRPr lang="it-IT"/>
        </a:p>
      </dgm:t>
    </dgm:pt>
    <dgm:pt modelId="{CE418FB1-853B-4E00-A589-6A4E8BC1FAF4}" type="sibTrans" cxnId="{E5A31C8A-18FB-4074-A851-E7CBBF599760}">
      <dgm:prSet/>
      <dgm:spPr/>
      <dgm:t>
        <a:bodyPr/>
        <a:lstStyle/>
        <a:p>
          <a:endParaRPr lang="it-IT"/>
        </a:p>
      </dgm:t>
    </dgm:pt>
    <dgm:pt modelId="{28BC20BB-0B1E-4E0E-865F-D000ED57DBAD}">
      <dgm:prSet custT="1"/>
      <dgm:spPr>
        <a:solidFill>
          <a:srgbClr val="0070C0"/>
        </a:solidFill>
      </dgm:spPr>
      <dgm:t>
        <a:bodyPr/>
        <a:lstStyle/>
        <a:p>
          <a:r>
            <a:rPr lang="it-IT" sz="5400" b="1" dirty="0">
              <a:solidFill>
                <a:schemeClr val="bg1"/>
              </a:solidFill>
            </a:rPr>
            <a:t>Co</a:t>
          </a:r>
        </a:p>
        <a:p>
          <a:r>
            <a:rPr lang="it-IT" sz="1400" b="1" dirty="0">
              <a:solidFill>
                <a:schemeClr val="tx1"/>
              </a:solidFill>
            </a:rPr>
            <a:t>CORPOREO</a:t>
          </a:r>
        </a:p>
      </dgm:t>
    </dgm:pt>
    <dgm:pt modelId="{C9FC08FD-CB2D-42FF-8261-5F1589FF6226}" type="parTrans" cxnId="{E763F636-4BC3-42BA-85F1-3B52288C441E}">
      <dgm:prSet/>
      <dgm:spPr/>
      <dgm:t>
        <a:bodyPr/>
        <a:lstStyle/>
        <a:p>
          <a:endParaRPr lang="it-IT"/>
        </a:p>
      </dgm:t>
    </dgm:pt>
    <dgm:pt modelId="{5D8A768F-976B-403B-968D-F17405A3E878}" type="sibTrans" cxnId="{E763F636-4BC3-42BA-85F1-3B52288C441E}">
      <dgm:prSet/>
      <dgm:spPr/>
      <dgm:t>
        <a:bodyPr/>
        <a:lstStyle/>
        <a:p>
          <a:endParaRPr lang="it-IT"/>
        </a:p>
      </dgm:t>
    </dgm:pt>
    <dgm:pt modelId="{3E0E44CB-DDBE-45F0-8074-0F4ECBBF81AC}">
      <dgm:prSet custT="1"/>
      <dgm:spPr>
        <a:solidFill>
          <a:srgbClr val="0070C0"/>
        </a:solidFill>
      </dgm:spPr>
      <dgm:t>
        <a:bodyPr/>
        <a:lstStyle/>
        <a:p>
          <a:r>
            <a:rPr lang="it-IT" sz="6000" b="1" dirty="0">
              <a:solidFill>
                <a:schemeClr val="bg1"/>
              </a:solidFill>
            </a:rPr>
            <a:t>E</a:t>
          </a:r>
        </a:p>
        <a:p>
          <a:r>
            <a:rPr lang="it-IT" sz="1600" b="1" dirty="0">
              <a:solidFill>
                <a:schemeClr val="tx1"/>
              </a:solidFill>
            </a:rPr>
            <a:t>EMOTIVO</a:t>
          </a:r>
        </a:p>
      </dgm:t>
    </dgm:pt>
    <dgm:pt modelId="{4C361692-1B7E-491B-B859-AEFF12B2F2E1}" type="parTrans" cxnId="{A4B9206C-AE9A-4A35-B935-4D567828515D}">
      <dgm:prSet/>
      <dgm:spPr/>
      <dgm:t>
        <a:bodyPr/>
        <a:lstStyle/>
        <a:p>
          <a:endParaRPr lang="it-IT"/>
        </a:p>
      </dgm:t>
    </dgm:pt>
    <dgm:pt modelId="{8A145EAE-17B0-4E13-BCA3-5B57B25E1CF4}" type="sibTrans" cxnId="{A4B9206C-AE9A-4A35-B935-4D567828515D}">
      <dgm:prSet/>
      <dgm:spPr/>
      <dgm:t>
        <a:bodyPr/>
        <a:lstStyle/>
        <a:p>
          <a:endParaRPr lang="it-IT"/>
        </a:p>
      </dgm:t>
    </dgm:pt>
    <dgm:pt modelId="{336034AC-175D-4EA0-97A4-18AA7AF89D1C}">
      <dgm:prSet custT="1"/>
      <dgm:spPr>
        <a:solidFill>
          <a:srgbClr val="0070C0"/>
        </a:solidFill>
      </dgm:spPr>
      <dgm:t>
        <a:bodyPr/>
        <a:lstStyle/>
        <a:p>
          <a:r>
            <a:rPr lang="it-IT" sz="6000" b="1" dirty="0">
              <a:solidFill>
                <a:schemeClr val="bg1"/>
              </a:solidFill>
            </a:rPr>
            <a:t>Fa</a:t>
          </a:r>
        </a:p>
        <a:p>
          <a:r>
            <a:rPr lang="it-IT" sz="1400" b="1" dirty="0">
              <a:solidFill>
                <a:prstClr val="black"/>
              </a:solidFill>
              <a:latin typeface="Century Gothic"/>
              <a:ea typeface="+mn-ea"/>
              <a:cs typeface="+mn-cs"/>
            </a:rPr>
            <a:t>FANTASTICO</a:t>
          </a:r>
          <a:endParaRPr lang="it-IT" sz="1400" b="1" dirty="0">
            <a:solidFill>
              <a:schemeClr val="bg1"/>
            </a:solidFill>
          </a:endParaRPr>
        </a:p>
      </dgm:t>
    </dgm:pt>
    <dgm:pt modelId="{317CED9B-81A4-42AE-B0CF-0E6CA582F539}" type="sibTrans" cxnId="{89343142-29DB-4DA5-ACA8-BFB1977DE431}">
      <dgm:prSet/>
      <dgm:spPr/>
      <dgm:t>
        <a:bodyPr/>
        <a:lstStyle/>
        <a:p>
          <a:endParaRPr lang="it-IT"/>
        </a:p>
      </dgm:t>
    </dgm:pt>
    <dgm:pt modelId="{3B8B37D8-0EC6-4753-BDC1-FBE3E69FE65B}" type="parTrans" cxnId="{89343142-29DB-4DA5-ACA8-BFB1977DE431}">
      <dgm:prSet/>
      <dgm:spPr/>
      <dgm:t>
        <a:bodyPr/>
        <a:lstStyle/>
        <a:p>
          <a:endParaRPr lang="it-IT"/>
        </a:p>
      </dgm:t>
    </dgm:pt>
    <dgm:pt modelId="{8C005F8C-53B7-4CE2-93FA-0A38EB122A68}" type="pres">
      <dgm:prSet presAssocID="{64A4D386-E4E8-4BF0-A025-5C5716507AC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463E240-7C80-4C0D-B415-DDA3AC6E4C0B}" type="pres">
      <dgm:prSet presAssocID="{64A4D386-E4E8-4BF0-A025-5C5716507AC8}" presName="radial" presStyleCnt="0">
        <dgm:presLayoutVars>
          <dgm:animLvl val="ctr"/>
        </dgm:presLayoutVars>
      </dgm:prSet>
      <dgm:spPr/>
    </dgm:pt>
    <dgm:pt modelId="{D9046EFD-055C-46EB-9B54-07DD5FB2A6EF}" type="pres">
      <dgm:prSet presAssocID="{26901DFE-59B7-4E2B-BE56-C7A45A233DEF}" presName="centerShape" presStyleLbl="vennNode1" presStyleIdx="0" presStyleCnt="5" custScaleX="128121" custScaleY="122877"/>
      <dgm:spPr/>
      <dgm:t>
        <a:bodyPr/>
        <a:lstStyle/>
        <a:p>
          <a:endParaRPr lang="it-IT"/>
        </a:p>
      </dgm:t>
    </dgm:pt>
    <dgm:pt modelId="{9F24AEB2-219F-4DCB-83F6-AEF819E50A92}" type="pres">
      <dgm:prSet presAssocID="{21ACA574-E813-418C-8EA8-F11BB170449C}" presName="node" presStyleLbl="vennNode1" presStyleIdx="1" presStyleCnt="5" custScaleX="112820" custScaleY="103159" custRadScaleRad="88831" custRadScaleInc="34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BA6065-633B-433F-B536-9BED288DE948}" type="pres">
      <dgm:prSet presAssocID="{336034AC-175D-4EA0-97A4-18AA7AF89D1C}" presName="node" presStyleLbl="vennNode1" presStyleIdx="2" presStyleCnt="5" custScaleX="107318" custScaleY="113236" custRadScaleRad="108175" custRadScaleInc="-290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F4BF1C1-DD8E-4680-9C9D-C9E7738C0495}" type="pres">
      <dgm:prSet presAssocID="{28BC20BB-0B1E-4E0E-865F-D000ED57DBAD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F90955-1780-46F4-B1A9-71744782EFEE}" type="pres">
      <dgm:prSet presAssocID="{3E0E44CB-DDBE-45F0-8074-0F4ECBBF81AC}" presName="node" presStyleLbl="vennNode1" presStyleIdx="4" presStyleCnt="5" custRadScaleRad="105127" custRadScaleInc="-436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763F636-4BC3-42BA-85F1-3B52288C441E}" srcId="{26901DFE-59B7-4E2B-BE56-C7A45A233DEF}" destId="{28BC20BB-0B1E-4E0E-865F-D000ED57DBAD}" srcOrd="2" destOrd="0" parTransId="{C9FC08FD-CB2D-42FF-8261-5F1589FF6226}" sibTransId="{5D8A768F-976B-403B-968D-F17405A3E878}"/>
    <dgm:cxn modelId="{89343142-29DB-4DA5-ACA8-BFB1977DE431}" srcId="{26901DFE-59B7-4E2B-BE56-C7A45A233DEF}" destId="{336034AC-175D-4EA0-97A4-18AA7AF89D1C}" srcOrd="1" destOrd="0" parTransId="{3B8B37D8-0EC6-4753-BDC1-FBE3E69FE65B}" sibTransId="{317CED9B-81A4-42AE-B0CF-0E6CA582F539}"/>
    <dgm:cxn modelId="{E5A31C8A-18FB-4074-A851-E7CBBF599760}" srcId="{26901DFE-59B7-4E2B-BE56-C7A45A233DEF}" destId="{21ACA574-E813-418C-8EA8-F11BB170449C}" srcOrd="0" destOrd="0" parTransId="{4B9836B6-CB54-4FAC-B16B-1CE0F56D5B6B}" sibTransId="{CE418FB1-853B-4E00-A589-6A4E8BC1FAF4}"/>
    <dgm:cxn modelId="{69EC7466-A0CD-40E6-A85A-0A4E5DC59216}" type="presOf" srcId="{3E0E44CB-DDBE-45F0-8074-0F4ECBBF81AC}" destId="{8BF90955-1780-46F4-B1A9-71744782EFEE}" srcOrd="0" destOrd="0" presId="urn:microsoft.com/office/officeart/2005/8/layout/radial3"/>
    <dgm:cxn modelId="{6EBADE2D-A367-4D52-AFDB-940784FD9510}" type="presOf" srcId="{21ACA574-E813-418C-8EA8-F11BB170449C}" destId="{9F24AEB2-219F-4DCB-83F6-AEF819E50A92}" srcOrd="0" destOrd="0" presId="urn:microsoft.com/office/officeart/2005/8/layout/radial3"/>
    <dgm:cxn modelId="{9ADE46B3-352B-4F1D-985F-0FBBB94E70C3}" srcId="{64A4D386-E4E8-4BF0-A025-5C5716507AC8}" destId="{26901DFE-59B7-4E2B-BE56-C7A45A233DEF}" srcOrd="0" destOrd="0" parTransId="{FEB78C72-7ED6-4002-BB57-3EE5BF98B77F}" sibTransId="{9672C27B-FC6C-47DF-9092-B705BE6A1E93}"/>
    <dgm:cxn modelId="{0E960E21-88AF-42FB-BF99-330C83C25666}" type="presOf" srcId="{336034AC-175D-4EA0-97A4-18AA7AF89D1C}" destId="{B7BA6065-633B-433F-B536-9BED288DE948}" srcOrd="0" destOrd="0" presId="urn:microsoft.com/office/officeart/2005/8/layout/radial3"/>
    <dgm:cxn modelId="{A4B9206C-AE9A-4A35-B935-4D567828515D}" srcId="{26901DFE-59B7-4E2B-BE56-C7A45A233DEF}" destId="{3E0E44CB-DDBE-45F0-8074-0F4ECBBF81AC}" srcOrd="3" destOrd="0" parTransId="{4C361692-1B7E-491B-B859-AEFF12B2F2E1}" sibTransId="{8A145EAE-17B0-4E13-BCA3-5B57B25E1CF4}"/>
    <dgm:cxn modelId="{9AC3F6AD-9C5C-4267-84B2-5F011CBE7E22}" type="presOf" srcId="{26901DFE-59B7-4E2B-BE56-C7A45A233DEF}" destId="{D9046EFD-055C-46EB-9B54-07DD5FB2A6EF}" srcOrd="0" destOrd="0" presId="urn:microsoft.com/office/officeart/2005/8/layout/radial3"/>
    <dgm:cxn modelId="{339AA35B-6DCE-4B6B-B887-9558DCE5C56C}" type="presOf" srcId="{28BC20BB-0B1E-4E0E-865F-D000ED57DBAD}" destId="{6F4BF1C1-DD8E-4680-9C9D-C9E7738C0495}" srcOrd="0" destOrd="0" presId="urn:microsoft.com/office/officeart/2005/8/layout/radial3"/>
    <dgm:cxn modelId="{ED1B9CEC-1C9E-4B53-9C42-87E9CF01E940}" type="presOf" srcId="{64A4D386-E4E8-4BF0-A025-5C5716507AC8}" destId="{8C005F8C-53B7-4CE2-93FA-0A38EB122A68}" srcOrd="0" destOrd="0" presId="urn:microsoft.com/office/officeart/2005/8/layout/radial3"/>
    <dgm:cxn modelId="{0D48BBEB-E70B-4756-82B1-23F673D01D78}" type="presParOf" srcId="{8C005F8C-53B7-4CE2-93FA-0A38EB122A68}" destId="{E463E240-7C80-4C0D-B415-DDA3AC6E4C0B}" srcOrd="0" destOrd="0" presId="urn:microsoft.com/office/officeart/2005/8/layout/radial3"/>
    <dgm:cxn modelId="{35A1786B-3BB5-4C20-8490-162884D8AE7F}" type="presParOf" srcId="{E463E240-7C80-4C0D-B415-DDA3AC6E4C0B}" destId="{D9046EFD-055C-46EB-9B54-07DD5FB2A6EF}" srcOrd="0" destOrd="0" presId="urn:microsoft.com/office/officeart/2005/8/layout/radial3"/>
    <dgm:cxn modelId="{1B90382E-F5F7-47DC-AF19-5BFA51999136}" type="presParOf" srcId="{E463E240-7C80-4C0D-B415-DDA3AC6E4C0B}" destId="{9F24AEB2-219F-4DCB-83F6-AEF819E50A92}" srcOrd="1" destOrd="0" presId="urn:microsoft.com/office/officeart/2005/8/layout/radial3"/>
    <dgm:cxn modelId="{47422071-DF88-40E6-A1F7-86732FC8640A}" type="presParOf" srcId="{E463E240-7C80-4C0D-B415-DDA3AC6E4C0B}" destId="{B7BA6065-633B-433F-B536-9BED288DE948}" srcOrd="2" destOrd="0" presId="urn:microsoft.com/office/officeart/2005/8/layout/radial3"/>
    <dgm:cxn modelId="{1E0C0B23-F08F-4DEA-AB6D-50E2D9E5E123}" type="presParOf" srcId="{E463E240-7C80-4C0D-B415-DDA3AC6E4C0B}" destId="{6F4BF1C1-DD8E-4680-9C9D-C9E7738C0495}" srcOrd="3" destOrd="0" presId="urn:microsoft.com/office/officeart/2005/8/layout/radial3"/>
    <dgm:cxn modelId="{5AF60333-B7FD-4C96-996D-D3CC4623093B}" type="presParOf" srcId="{E463E240-7C80-4C0D-B415-DDA3AC6E4C0B}" destId="{8BF90955-1780-46F4-B1A9-71744782EFE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4A4D386-E4E8-4BF0-A025-5C5716507AC8}" type="doc">
      <dgm:prSet loTypeId="urn:microsoft.com/office/officeart/2005/8/layout/radial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901DFE-59B7-4E2B-BE56-C7A45A233DE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t-IT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Grammatica</a:t>
          </a:r>
        </a:p>
        <a:p>
          <a:r>
            <a:rPr lang="it-I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soggettiva</a:t>
          </a:r>
        </a:p>
      </dgm:t>
    </dgm:pt>
    <dgm:pt modelId="{FEB78C72-7ED6-4002-BB57-3EE5BF98B77F}" type="parTrans" cxnId="{9ADE46B3-352B-4F1D-985F-0FBBB94E70C3}">
      <dgm:prSet/>
      <dgm:spPr/>
      <dgm:t>
        <a:bodyPr/>
        <a:lstStyle/>
        <a:p>
          <a:endParaRPr lang="it-IT"/>
        </a:p>
      </dgm:t>
    </dgm:pt>
    <dgm:pt modelId="{9672C27B-FC6C-47DF-9092-B705BE6A1E93}" type="sibTrans" cxnId="{9ADE46B3-352B-4F1D-985F-0FBBB94E70C3}">
      <dgm:prSet/>
      <dgm:spPr/>
      <dgm:t>
        <a:bodyPr/>
        <a:lstStyle/>
        <a:p>
          <a:endParaRPr lang="it-IT"/>
        </a:p>
      </dgm:t>
    </dgm:pt>
    <dgm:pt modelId="{21ACA574-E813-418C-8EA8-F11BB170449C}">
      <dgm:prSet custT="1"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it-IT" sz="60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Ra</a:t>
          </a:r>
        </a:p>
      </dgm:t>
    </dgm:pt>
    <dgm:pt modelId="{4B9836B6-CB54-4FAC-B16B-1CE0F56D5B6B}" type="parTrans" cxnId="{E5A31C8A-18FB-4074-A851-E7CBBF599760}">
      <dgm:prSet/>
      <dgm:spPr/>
      <dgm:t>
        <a:bodyPr/>
        <a:lstStyle/>
        <a:p>
          <a:endParaRPr lang="it-IT"/>
        </a:p>
      </dgm:t>
    </dgm:pt>
    <dgm:pt modelId="{CE418FB1-853B-4E00-A589-6A4E8BC1FAF4}" type="sibTrans" cxnId="{E5A31C8A-18FB-4074-A851-E7CBBF599760}">
      <dgm:prSet/>
      <dgm:spPr/>
      <dgm:t>
        <a:bodyPr/>
        <a:lstStyle/>
        <a:p>
          <a:endParaRPr lang="it-IT"/>
        </a:p>
      </dgm:t>
    </dgm:pt>
    <dgm:pt modelId="{336034AC-175D-4EA0-97A4-18AA7AF89D1C}">
      <dgm:prSet custT="1"/>
      <dgm:spPr>
        <a:solidFill>
          <a:srgbClr val="0070C0"/>
        </a:solidFill>
      </dgm:spPr>
      <dgm:t>
        <a:bodyPr/>
        <a:lstStyle/>
        <a:p>
          <a:r>
            <a:rPr lang="it-IT" sz="6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Fa</a:t>
          </a:r>
        </a:p>
      </dgm:t>
    </dgm:pt>
    <dgm:pt modelId="{3B8B37D8-0EC6-4753-BDC1-FBE3E69FE65B}" type="parTrans" cxnId="{89343142-29DB-4DA5-ACA8-BFB1977DE431}">
      <dgm:prSet/>
      <dgm:spPr/>
      <dgm:t>
        <a:bodyPr/>
        <a:lstStyle/>
        <a:p>
          <a:endParaRPr lang="it-IT"/>
        </a:p>
      </dgm:t>
    </dgm:pt>
    <dgm:pt modelId="{317CED9B-81A4-42AE-B0CF-0E6CA582F539}" type="sibTrans" cxnId="{89343142-29DB-4DA5-ACA8-BFB1977DE431}">
      <dgm:prSet/>
      <dgm:spPr/>
      <dgm:t>
        <a:bodyPr/>
        <a:lstStyle/>
        <a:p>
          <a:endParaRPr lang="it-IT"/>
        </a:p>
      </dgm:t>
    </dgm:pt>
    <dgm:pt modelId="{28BC20BB-0B1E-4E0E-865F-D000ED57DBAD}">
      <dgm:prSet custT="1"/>
      <dgm:spPr>
        <a:solidFill>
          <a:srgbClr val="0070C0"/>
        </a:solidFill>
      </dgm:spPr>
      <dgm:t>
        <a:bodyPr/>
        <a:lstStyle/>
        <a:p>
          <a:r>
            <a:rPr lang="it-IT" sz="6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Co</a:t>
          </a:r>
        </a:p>
      </dgm:t>
    </dgm:pt>
    <dgm:pt modelId="{C9FC08FD-CB2D-42FF-8261-5F1589FF6226}" type="parTrans" cxnId="{E763F636-4BC3-42BA-85F1-3B52288C441E}">
      <dgm:prSet/>
      <dgm:spPr/>
      <dgm:t>
        <a:bodyPr/>
        <a:lstStyle/>
        <a:p>
          <a:endParaRPr lang="it-IT"/>
        </a:p>
      </dgm:t>
    </dgm:pt>
    <dgm:pt modelId="{5D8A768F-976B-403B-968D-F17405A3E878}" type="sibTrans" cxnId="{E763F636-4BC3-42BA-85F1-3B52288C441E}">
      <dgm:prSet/>
      <dgm:spPr/>
      <dgm:t>
        <a:bodyPr/>
        <a:lstStyle/>
        <a:p>
          <a:endParaRPr lang="it-IT"/>
        </a:p>
      </dgm:t>
    </dgm:pt>
    <dgm:pt modelId="{3E0E44CB-DDBE-45F0-8074-0F4ECBBF81AC}">
      <dgm:prSet custT="1"/>
      <dgm:spPr>
        <a:solidFill>
          <a:srgbClr val="0070C0"/>
        </a:solidFill>
      </dgm:spPr>
      <dgm:t>
        <a:bodyPr/>
        <a:lstStyle/>
        <a:p>
          <a:r>
            <a:rPr lang="it-IT" sz="6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E</a:t>
          </a:r>
          <a:endParaRPr lang="it-IT" sz="65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C361692-1B7E-491B-B859-AEFF12B2F2E1}" type="parTrans" cxnId="{A4B9206C-AE9A-4A35-B935-4D567828515D}">
      <dgm:prSet/>
      <dgm:spPr/>
      <dgm:t>
        <a:bodyPr/>
        <a:lstStyle/>
        <a:p>
          <a:endParaRPr lang="it-IT"/>
        </a:p>
      </dgm:t>
    </dgm:pt>
    <dgm:pt modelId="{8A145EAE-17B0-4E13-BCA3-5B57B25E1CF4}" type="sibTrans" cxnId="{A4B9206C-AE9A-4A35-B935-4D567828515D}">
      <dgm:prSet/>
      <dgm:spPr/>
      <dgm:t>
        <a:bodyPr/>
        <a:lstStyle/>
        <a:p>
          <a:endParaRPr lang="it-IT"/>
        </a:p>
      </dgm:t>
    </dgm:pt>
    <dgm:pt modelId="{8C005F8C-53B7-4CE2-93FA-0A38EB122A68}" type="pres">
      <dgm:prSet presAssocID="{64A4D386-E4E8-4BF0-A025-5C5716507AC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463E240-7C80-4C0D-B415-DDA3AC6E4C0B}" type="pres">
      <dgm:prSet presAssocID="{64A4D386-E4E8-4BF0-A025-5C5716507AC8}" presName="radial" presStyleCnt="0">
        <dgm:presLayoutVars>
          <dgm:animLvl val="ctr"/>
        </dgm:presLayoutVars>
      </dgm:prSet>
      <dgm:spPr/>
    </dgm:pt>
    <dgm:pt modelId="{D9046EFD-055C-46EB-9B54-07DD5FB2A6EF}" type="pres">
      <dgm:prSet presAssocID="{26901DFE-59B7-4E2B-BE56-C7A45A233DEF}" presName="centerShape" presStyleLbl="vennNode1" presStyleIdx="0" presStyleCnt="5" custScaleX="128121" custScaleY="122877"/>
      <dgm:spPr/>
      <dgm:t>
        <a:bodyPr/>
        <a:lstStyle/>
        <a:p>
          <a:endParaRPr lang="it-IT"/>
        </a:p>
      </dgm:t>
    </dgm:pt>
    <dgm:pt modelId="{9F24AEB2-219F-4DCB-83F6-AEF819E50A92}" type="pres">
      <dgm:prSet presAssocID="{21ACA574-E813-418C-8EA8-F11BB170449C}" presName="node" presStyleLbl="vennNode1" presStyleIdx="1" presStyleCnt="5" custScaleX="112820" custScaleY="103159" custRadScaleRad="88831" custRadScaleInc="34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BA6065-633B-433F-B536-9BED288DE948}" type="pres">
      <dgm:prSet presAssocID="{336034AC-175D-4EA0-97A4-18AA7AF89D1C}" presName="node" presStyleLbl="vennNode1" presStyleIdx="2" presStyleCnt="5" custScaleX="107318" custScaleY="113236" custRadScaleRad="108175" custRadScaleInc="-290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F4BF1C1-DD8E-4680-9C9D-C9E7738C0495}" type="pres">
      <dgm:prSet presAssocID="{28BC20BB-0B1E-4E0E-865F-D000ED57DBAD}" presName="node" presStyleLbl="vennNode1" presStyleIdx="3" presStyleCnt="5" custScaleX="11033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F90955-1780-46F4-B1A9-71744782EFEE}" type="pres">
      <dgm:prSet presAssocID="{3E0E44CB-DDBE-45F0-8074-0F4ECBBF81AC}" presName="node" presStyleLbl="vennNode1" presStyleIdx="4" presStyleCnt="5" custRadScaleRad="105127" custRadScaleInc="-436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EDEAA00-0A5D-479A-B30B-E6A8469849F1}" type="presOf" srcId="{28BC20BB-0B1E-4E0E-865F-D000ED57DBAD}" destId="{6F4BF1C1-DD8E-4680-9C9D-C9E7738C0495}" srcOrd="0" destOrd="0" presId="urn:microsoft.com/office/officeart/2005/8/layout/radial3"/>
    <dgm:cxn modelId="{E763F636-4BC3-42BA-85F1-3B52288C441E}" srcId="{26901DFE-59B7-4E2B-BE56-C7A45A233DEF}" destId="{28BC20BB-0B1E-4E0E-865F-D000ED57DBAD}" srcOrd="2" destOrd="0" parTransId="{C9FC08FD-CB2D-42FF-8261-5F1589FF6226}" sibTransId="{5D8A768F-976B-403B-968D-F17405A3E878}"/>
    <dgm:cxn modelId="{89343142-29DB-4DA5-ACA8-BFB1977DE431}" srcId="{26901DFE-59B7-4E2B-BE56-C7A45A233DEF}" destId="{336034AC-175D-4EA0-97A4-18AA7AF89D1C}" srcOrd="1" destOrd="0" parTransId="{3B8B37D8-0EC6-4753-BDC1-FBE3E69FE65B}" sibTransId="{317CED9B-81A4-42AE-B0CF-0E6CA582F539}"/>
    <dgm:cxn modelId="{8A951E19-9866-4088-91FD-4352EE0E05D6}" type="presOf" srcId="{3E0E44CB-DDBE-45F0-8074-0F4ECBBF81AC}" destId="{8BF90955-1780-46F4-B1A9-71744782EFEE}" srcOrd="0" destOrd="0" presId="urn:microsoft.com/office/officeart/2005/8/layout/radial3"/>
    <dgm:cxn modelId="{E5A31C8A-18FB-4074-A851-E7CBBF599760}" srcId="{26901DFE-59B7-4E2B-BE56-C7A45A233DEF}" destId="{21ACA574-E813-418C-8EA8-F11BB170449C}" srcOrd="0" destOrd="0" parTransId="{4B9836B6-CB54-4FAC-B16B-1CE0F56D5B6B}" sibTransId="{CE418FB1-853B-4E00-A589-6A4E8BC1FAF4}"/>
    <dgm:cxn modelId="{7CC37606-9CD4-444E-BD2C-F568507EA133}" type="presOf" srcId="{64A4D386-E4E8-4BF0-A025-5C5716507AC8}" destId="{8C005F8C-53B7-4CE2-93FA-0A38EB122A68}" srcOrd="0" destOrd="0" presId="urn:microsoft.com/office/officeart/2005/8/layout/radial3"/>
    <dgm:cxn modelId="{9ADE46B3-352B-4F1D-985F-0FBBB94E70C3}" srcId="{64A4D386-E4E8-4BF0-A025-5C5716507AC8}" destId="{26901DFE-59B7-4E2B-BE56-C7A45A233DEF}" srcOrd="0" destOrd="0" parTransId="{FEB78C72-7ED6-4002-BB57-3EE5BF98B77F}" sibTransId="{9672C27B-FC6C-47DF-9092-B705BE6A1E93}"/>
    <dgm:cxn modelId="{A4B9206C-AE9A-4A35-B935-4D567828515D}" srcId="{26901DFE-59B7-4E2B-BE56-C7A45A233DEF}" destId="{3E0E44CB-DDBE-45F0-8074-0F4ECBBF81AC}" srcOrd="3" destOrd="0" parTransId="{4C361692-1B7E-491B-B859-AEFF12B2F2E1}" sibTransId="{8A145EAE-17B0-4E13-BCA3-5B57B25E1CF4}"/>
    <dgm:cxn modelId="{CC699D32-E74C-4E0E-BFF5-DA098C94DECC}" type="presOf" srcId="{21ACA574-E813-418C-8EA8-F11BB170449C}" destId="{9F24AEB2-219F-4DCB-83F6-AEF819E50A92}" srcOrd="0" destOrd="0" presId="urn:microsoft.com/office/officeart/2005/8/layout/radial3"/>
    <dgm:cxn modelId="{3227C42D-EDE2-4221-B17F-9A05403AFA94}" type="presOf" srcId="{336034AC-175D-4EA0-97A4-18AA7AF89D1C}" destId="{B7BA6065-633B-433F-B536-9BED288DE948}" srcOrd="0" destOrd="0" presId="urn:microsoft.com/office/officeart/2005/8/layout/radial3"/>
    <dgm:cxn modelId="{594D482D-BF32-4371-8191-8C20B378DDD9}" type="presOf" srcId="{26901DFE-59B7-4E2B-BE56-C7A45A233DEF}" destId="{D9046EFD-055C-46EB-9B54-07DD5FB2A6EF}" srcOrd="0" destOrd="0" presId="urn:microsoft.com/office/officeart/2005/8/layout/radial3"/>
    <dgm:cxn modelId="{713258F6-E3A1-4491-A6F6-A5A38E7D880C}" type="presParOf" srcId="{8C005F8C-53B7-4CE2-93FA-0A38EB122A68}" destId="{E463E240-7C80-4C0D-B415-DDA3AC6E4C0B}" srcOrd="0" destOrd="0" presId="urn:microsoft.com/office/officeart/2005/8/layout/radial3"/>
    <dgm:cxn modelId="{0F703801-4041-4481-AFE0-50C27F0A6661}" type="presParOf" srcId="{E463E240-7C80-4C0D-B415-DDA3AC6E4C0B}" destId="{D9046EFD-055C-46EB-9B54-07DD5FB2A6EF}" srcOrd="0" destOrd="0" presId="urn:microsoft.com/office/officeart/2005/8/layout/radial3"/>
    <dgm:cxn modelId="{CDC90D4F-757F-431C-B80F-3B2CB74DDE13}" type="presParOf" srcId="{E463E240-7C80-4C0D-B415-DDA3AC6E4C0B}" destId="{9F24AEB2-219F-4DCB-83F6-AEF819E50A92}" srcOrd="1" destOrd="0" presId="urn:microsoft.com/office/officeart/2005/8/layout/radial3"/>
    <dgm:cxn modelId="{12071F66-D78A-4F64-9CEF-2C3C60FE361F}" type="presParOf" srcId="{E463E240-7C80-4C0D-B415-DDA3AC6E4C0B}" destId="{B7BA6065-633B-433F-B536-9BED288DE948}" srcOrd="2" destOrd="0" presId="urn:microsoft.com/office/officeart/2005/8/layout/radial3"/>
    <dgm:cxn modelId="{BC807E73-045C-43B6-8F57-F1DD085C75EE}" type="presParOf" srcId="{E463E240-7C80-4C0D-B415-DDA3AC6E4C0B}" destId="{6F4BF1C1-DD8E-4680-9C9D-C9E7738C0495}" srcOrd="3" destOrd="0" presId="urn:microsoft.com/office/officeart/2005/8/layout/radial3"/>
    <dgm:cxn modelId="{630D72BF-D112-44E5-A8F8-37B201536E14}" type="presParOf" srcId="{E463E240-7C80-4C0D-B415-DDA3AC6E4C0B}" destId="{8BF90955-1780-46F4-B1A9-71744782EFE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87D7145-26E8-A04B-8B3B-A37C164DA357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5361C7B-C5CE-B440-B85C-A35960112713}">
      <dgm:prSet phldrT="[Testo]"/>
      <dgm:spPr/>
      <dgm:t>
        <a:bodyPr/>
        <a:lstStyle/>
        <a:p>
          <a:r>
            <a:rPr lang="it-IT" dirty="0"/>
            <a:t>SIMBOLICO SPONTANEO</a:t>
          </a:r>
        </a:p>
      </dgm:t>
    </dgm:pt>
    <dgm:pt modelId="{A168C275-1320-DF4C-9469-FAA0B23FF258}" type="parTrans" cxnId="{8B180A3B-0F1C-6A46-8BEB-13FE1CAB4DB5}">
      <dgm:prSet/>
      <dgm:spPr/>
      <dgm:t>
        <a:bodyPr/>
        <a:lstStyle/>
        <a:p>
          <a:endParaRPr lang="it-IT"/>
        </a:p>
      </dgm:t>
    </dgm:pt>
    <dgm:pt modelId="{0E2E1E40-E2DF-054C-8742-98EAA415785E}" type="sibTrans" cxnId="{8B180A3B-0F1C-6A46-8BEB-13FE1CAB4DB5}">
      <dgm:prSet/>
      <dgm:spPr/>
      <dgm:t>
        <a:bodyPr/>
        <a:lstStyle/>
        <a:p>
          <a:endParaRPr lang="it-IT"/>
        </a:p>
      </dgm:t>
    </dgm:pt>
    <dgm:pt modelId="{0B698155-F9E4-9541-B2D0-648BBD15E35F}">
      <dgm:prSet phldrT="[Testo]"/>
      <dgm:spPr/>
      <dgm:t>
        <a:bodyPr/>
        <a:lstStyle/>
        <a:p>
          <a:endParaRPr lang="it-IT"/>
        </a:p>
      </dgm:t>
    </dgm:pt>
    <dgm:pt modelId="{20D79977-CA37-8742-8EBC-36B39B800427}" type="parTrans" cxnId="{6C45AF0A-F219-C34F-953C-E6335BFB3B04}">
      <dgm:prSet/>
      <dgm:spPr/>
      <dgm:t>
        <a:bodyPr/>
        <a:lstStyle/>
        <a:p>
          <a:endParaRPr lang="it-IT"/>
        </a:p>
      </dgm:t>
    </dgm:pt>
    <dgm:pt modelId="{ED28FD65-0683-3141-B6C8-8A53D62C7A0A}" type="sibTrans" cxnId="{6C45AF0A-F219-C34F-953C-E6335BFB3B04}">
      <dgm:prSet/>
      <dgm:spPr/>
      <dgm:t>
        <a:bodyPr/>
        <a:lstStyle/>
        <a:p>
          <a:endParaRPr lang="it-IT"/>
        </a:p>
      </dgm:t>
    </dgm:pt>
    <dgm:pt modelId="{B9D117BC-B274-8B41-A70B-B03DFD5F9CCF}">
      <dgm:prSet phldrT="[Testo]"/>
      <dgm:spPr/>
      <dgm:t>
        <a:bodyPr/>
        <a:lstStyle/>
        <a:p>
          <a:r>
            <a:rPr lang="it-IT" dirty="0"/>
            <a:t>SIMBOLICO RIFLESSO</a:t>
          </a:r>
        </a:p>
      </dgm:t>
    </dgm:pt>
    <dgm:pt modelId="{EDBC05B0-F632-DB49-B733-1AFEFA8E1083}" type="parTrans" cxnId="{080F9C9B-9A65-B44B-86C9-94ED7DF4E602}">
      <dgm:prSet/>
      <dgm:spPr/>
      <dgm:t>
        <a:bodyPr/>
        <a:lstStyle/>
        <a:p>
          <a:endParaRPr lang="it-IT"/>
        </a:p>
      </dgm:t>
    </dgm:pt>
    <dgm:pt modelId="{A6F95442-2C17-6847-849E-165492088473}" type="sibTrans" cxnId="{080F9C9B-9A65-B44B-86C9-94ED7DF4E602}">
      <dgm:prSet/>
      <dgm:spPr/>
      <dgm:t>
        <a:bodyPr/>
        <a:lstStyle/>
        <a:p>
          <a:endParaRPr lang="it-IT"/>
        </a:p>
      </dgm:t>
    </dgm:pt>
    <dgm:pt modelId="{FC3A65C8-7830-BA4D-808A-BBF888A022C9}" type="pres">
      <dgm:prSet presAssocID="{287D7145-26E8-A04B-8B3B-A37C164DA35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E3CE2058-286C-AC48-81DA-490F49062176}" type="pres">
      <dgm:prSet presAssocID="{D5361C7B-C5CE-B440-B85C-A35960112713}" presName="Accent1" presStyleCnt="0"/>
      <dgm:spPr/>
    </dgm:pt>
    <dgm:pt modelId="{695B3180-9C45-804D-ABF6-250A737F25E9}" type="pres">
      <dgm:prSet presAssocID="{D5361C7B-C5CE-B440-B85C-A35960112713}" presName="Accent" presStyleLbl="node1" presStyleIdx="0" presStyleCnt="2"/>
      <dgm:spPr/>
    </dgm:pt>
    <dgm:pt modelId="{A4091C1C-CCE8-EA45-A20B-BCD1DECC6804}" type="pres">
      <dgm:prSet presAssocID="{D5361C7B-C5CE-B440-B85C-A35960112713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D1080F-A008-4842-B784-8CC2CB5F61CF}" type="pres">
      <dgm:prSet presAssocID="{D5361C7B-C5CE-B440-B85C-A35960112713}" presName="Parent1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7C972E-1E97-6345-AA03-710E88D424DA}" type="pres">
      <dgm:prSet presAssocID="{B9D117BC-B274-8B41-A70B-B03DFD5F9CCF}" presName="Accent2" presStyleCnt="0"/>
      <dgm:spPr/>
    </dgm:pt>
    <dgm:pt modelId="{601594DA-08FD-9E4A-8D44-4843C1738351}" type="pres">
      <dgm:prSet presAssocID="{B9D117BC-B274-8B41-A70B-B03DFD5F9CCF}" presName="Accent" presStyleLbl="node1" presStyleIdx="1" presStyleCnt="2"/>
      <dgm:spPr/>
    </dgm:pt>
    <dgm:pt modelId="{7D120973-02C0-2245-8D3A-707B6A4BE7F9}" type="pres">
      <dgm:prSet presAssocID="{B9D117BC-B274-8B41-A70B-B03DFD5F9CCF}" presName="Parent2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C45AF0A-F219-C34F-953C-E6335BFB3B04}" srcId="{D5361C7B-C5CE-B440-B85C-A35960112713}" destId="{0B698155-F9E4-9541-B2D0-648BBD15E35F}" srcOrd="0" destOrd="0" parTransId="{20D79977-CA37-8742-8EBC-36B39B800427}" sibTransId="{ED28FD65-0683-3141-B6C8-8A53D62C7A0A}"/>
    <dgm:cxn modelId="{344F1D41-5018-584D-AC32-C63427551954}" type="presOf" srcId="{0B698155-F9E4-9541-B2D0-648BBD15E35F}" destId="{A4091C1C-CCE8-EA45-A20B-BCD1DECC6804}" srcOrd="0" destOrd="0" presId="urn:microsoft.com/office/officeart/2009/layout/CircleArrowProcess"/>
    <dgm:cxn modelId="{DFF19AB7-7541-B847-9D9E-9CEB2E9DE4C2}" type="presOf" srcId="{D5361C7B-C5CE-B440-B85C-A35960112713}" destId="{88D1080F-A008-4842-B784-8CC2CB5F61CF}" srcOrd="0" destOrd="0" presId="urn:microsoft.com/office/officeart/2009/layout/CircleArrowProcess"/>
    <dgm:cxn modelId="{41669BD5-F67D-424F-B5B8-73F11FCFDF6E}" type="presOf" srcId="{287D7145-26E8-A04B-8B3B-A37C164DA357}" destId="{FC3A65C8-7830-BA4D-808A-BBF888A022C9}" srcOrd="0" destOrd="0" presId="urn:microsoft.com/office/officeart/2009/layout/CircleArrowProcess"/>
    <dgm:cxn modelId="{90F53DC0-2B10-0348-BC70-88A82E85842C}" type="presOf" srcId="{B9D117BC-B274-8B41-A70B-B03DFD5F9CCF}" destId="{7D120973-02C0-2245-8D3A-707B6A4BE7F9}" srcOrd="0" destOrd="0" presId="urn:microsoft.com/office/officeart/2009/layout/CircleArrowProcess"/>
    <dgm:cxn modelId="{8B180A3B-0F1C-6A46-8BEB-13FE1CAB4DB5}" srcId="{287D7145-26E8-A04B-8B3B-A37C164DA357}" destId="{D5361C7B-C5CE-B440-B85C-A35960112713}" srcOrd="0" destOrd="0" parTransId="{A168C275-1320-DF4C-9469-FAA0B23FF258}" sibTransId="{0E2E1E40-E2DF-054C-8742-98EAA415785E}"/>
    <dgm:cxn modelId="{080F9C9B-9A65-B44B-86C9-94ED7DF4E602}" srcId="{287D7145-26E8-A04B-8B3B-A37C164DA357}" destId="{B9D117BC-B274-8B41-A70B-B03DFD5F9CCF}" srcOrd="1" destOrd="0" parTransId="{EDBC05B0-F632-DB49-B733-1AFEFA8E1083}" sibTransId="{A6F95442-2C17-6847-849E-165492088473}"/>
    <dgm:cxn modelId="{EF1F1D41-6128-874A-AEF4-9C738BB4E75D}" type="presParOf" srcId="{FC3A65C8-7830-BA4D-808A-BBF888A022C9}" destId="{E3CE2058-286C-AC48-81DA-490F49062176}" srcOrd="0" destOrd="0" presId="urn:microsoft.com/office/officeart/2009/layout/CircleArrowProcess"/>
    <dgm:cxn modelId="{495EC83D-F6F6-7C41-A2BD-4E348FA500EB}" type="presParOf" srcId="{E3CE2058-286C-AC48-81DA-490F49062176}" destId="{695B3180-9C45-804D-ABF6-250A737F25E9}" srcOrd="0" destOrd="0" presId="urn:microsoft.com/office/officeart/2009/layout/CircleArrowProcess"/>
    <dgm:cxn modelId="{517ABF94-0D84-644F-B320-5D8A41B31440}" type="presParOf" srcId="{FC3A65C8-7830-BA4D-808A-BBF888A022C9}" destId="{A4091C1C-CCE8-EA45-A20B-BCD1DECC6804}" srcOrd="1" destOrd="0" presId="urn:microsoft.com/office/officeart/2009/layout/CircleArrowProcess"/>
    <dgm:cxn modelId="{264A3AB4-7D6A-4249-975A-58665D3ED109}" type="presParOf" srcId="{FC3A65C8-7830-BA4D-808A-BBF888A022C9}" destId="{88D1080F-A008-4842-B784-8CC2CB5F61CF}" srcOrd="2" destOrd="0" presId="urn:microsoft.com/office/officeart/2009/layout/CircleArrowProcess"/>
    <dgm:cxn modelId="{96ACF743-0BFF-A046-8F20-C3923C7A6731}" type="presParOf" srcId="{FC3A65C8-7830-BA4D-808A-BBF888A022C9}" destId="{A67C972E-1E97-6345-AA03-710E88D424DA}" srcOrd="3" destOrd="0" presId="urn:microsoft.com/office/officeart/2009/layout/CircleArrowProcess"/>
    <dgm:cxn modelId="{CF730DB6-E6B0-BA48-8017-9FBE53179D9B}" type="presParOf" srcId="{A67C972E-1E97-6345-AA03-710E88D424DA}" destId="{601594DA-08FD-9E4A-8D44-4843C1738351}" srcOrd="0" destOrd="0" presId="urn:microsoft.com/office/officeart/2009/layout/CircleArrowProcess"/>
    <dgm:cxn modelId="{E978CD61-CF1D-0B4C-8B9C-CF5C846C192F}" type="presParOf" srcId="{FC3A65C8-7830-BA4D-808A-BBF888A022C9}" destId="{7D120973-02C0-2245-8D3A-707B6A4BE7F9}" srcOrd="4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87D7145-26E8-A04B-8B3B-A37C164DA357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5361C7B-C5CE-B440-B85C-A35960112713}">
      <dgm:prSet phldrT="[Testo]"/>
      <dgm:spPr/>
      <dgm:t>
        <a:bodyPr/>
        <a:lstStyle/>
        <a:p>
          <a:r>
            <a:rPr lang="it-IT" dirty="0"/>
            <a:t>SIMBOLICO RIFLESSO</a:t>
          </a:r>
        </a:p>
      </dgm:t>
    </dgm:pt>
    <dgm:pt modelId="{A168C275-1320-DF4C-9469-FAA0B23FF258}" type="parTrans" cxnId="{8B180A3B-0F1C-6A46-8BEB-13FE1CAB4DB5}">
      <dgm:prSet/>
      <dgm:spPr/>
      <dgm:t>
        <a:bodyPr/>
        <a:lstStyle/>
        <a:p>
          <a:endParaRPr lang="it-IT"/>
        </a:p>
      </dgm:t>
    </dgm:pt>
    <dgm:pt modelId="{0E2E1E40-E2DF-054C-8742-98EAA415785E}" type="sibTrans" cxnId="{8B180A3B-0F1C-6A46-8BEB-13FE1CAB4DB5}">
      <dgm:prSet/>
      <dgm:spPr/>
      <dgm:t>
        <a:bodyPr/>
        <a:lstStyle/>
        <a:p>
          <a:endParaRPr lang="it-IT"/>
        </a:p>
      </dgm:t>
    </dgm:pt>
    <dgm:pt modelId="{0B698155-F9E4-9541-B2D0-648BBD15E35F}">
      <dgm:prSet phldrT="[Testo]"/>
      <dgm:spPr/>
      <dgm:t>
        <a:bodyPr/>
        <a:lstStyle/>
        <a:p>
          <a:endParaRPr lang="it-IT"/>
        </a:p>
      </dgm:t>
    </dgm:pt>
    <dgm:pt modelId="{20D79977-CA37-8742-8EBC-36B39B800427}" type="parTrans" cxnId="{6C45AF0A-F219-C34F-953C-E6335BFB3B04}">
      <dgm:prSet/>
      <dgm:spPr/>
      <dgm:t>
        <a:bodyPr/>
        <a:lstStyle/>
        <a:p>
          <a:endParaRPr lang="it-IT"/>
        </a:p>
      </dgm:t>
    </dgm:pt>
    <dgm:pt modelId="{ED28FD65-0683-3141-B6C8-8A53D62C7A0A}" type="sibTrans" cxnId="{6C45AF0A-F219-C34F-953C-E6335BFB3B04}">
      <dgm:prSet/>
      <dgm:spPr/>
      <dgm:t>
        <a:bodyPr/>
        <a:lstStyle/>
        <a:p>
          <a:endParaRPr lang="it-IT"/>
        </a:p>
      </dgm:t>
    </dgm:pt>
    <dgm:pt modelId="{B9D117BC-B274-8B41-A70B-B03DFD5F9CCF}">
      <dgm:prSet phldrT="[Testo]"/>
      <dgm:spPr/>
      <dgm:t>
        <a:bodyPr/>
        <a:lstStyle/>
        <a:p>
          <a:r>
            <a:rPr lang="it-IT" dirty="0"/>
            <a:t>SIMBOLICO SPONTANEO</a:t>
          </a:r>
        </a:p>
      </dgm:t>
    </dgm:pt>
    <dgm:pt modelId="{EDBC05B0-F632-DB49-B733-1AFEFA8E1083}" type="parTrans" cxnId="{080F9C9B-9A65-B44B-86C9-94ED7DF4E602}">
      <dgm:prSet/>
      <dgm:spPr/>
      <dgm:t>
        <a:bodyPr/>
        <a:lstStyle/>
        <a:p>
          <a:endParaRPr lang="it-IT"/>
        </a:p>
      </dgm:t>
    </dgm:pt>
    <dgm:pt modelId="{A6F95442-2C17-6847-849E-165492088473}" type="sibTrans" cxnId="{080F9C9B-9A65-B44B-86C9-94ED7DF4E602}">
      <dgm:prSet/>
      <dgm:spPr/>
      <dgm:t>
        <a:bodyPr/>
        <a:lstStyle/>
        <a:p>
          <a:endParaRPr lang="it-IT"/>
        </a:p>
      </dgm:t>
    </dgm:pt>
    <dgm:pt modelId="{FC3A65C8-7830-BA4D-808A-BBF888A022C9}" type="pres">
      <dgm:prSet presAssocID="{287D7145-26E8-A04B-8B3B-A37C164DA35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E3CE2058-286C-AC48-81DA-490F49062176}" type="pres">
      <dgm:prSet presAssocID="{D5361C7B-C5CE-B440-B85C-A35960112713}" presName="Accent1" presStyleCnt="0"/>
      <dgm:spPr/>
    </dgm:pt>
    <dgm:pt modelId="{695B3180-9C45-804D-ABF6-250A737F25E9}" type="pres">
      <dgm:prSet presAssocID="{D5361C7B-C5CE-B440-B85C-A35960112713}" presName="Accent" presStyleLbl="node1" presStyleIdx="0" presStyleCnt="2"/>
      <dgm:spPr/>
    </dgm:pt>
    <dgm:pt modelId="{A4091C1C-CCE8-EA45-A20B-BCD1DECC6804}" type="pres">
      <dgm:prSet presAssocID="{D5361C7B-C5CE-B440-B85C-A35960112713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D1080F-A008-4842-B784-8CC2CB5F61CF}" type="pres">
      <dgm:prSet presAssocID="{D5361C7B-C5CE-B440-B85C-A35960112713}" presName="Parent1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7C972E-1E97-6345-AA03-710E88D424DA}" type="pres">
      <dgm:prSet presAssocID="{B9D117BC-B274-8B41-A70B-B03DFD5F9CCF}" presName="Accent2" presStyleCnt="0"/>
      <dgm:spPr/>
    </dgm:pt>
    <dgm:pt modelId="{601594DA-08FD-9E4A-8D44-4843C1738351}" type="pres">
      <dgm:prSet presAssocID="{B9D117BC-B274-8B41-A70B-B03DFD5F9CCF}" presName="Accent" presStyleLbl="node1" presStyleIdx="1" presStyleCnt="2"/>
      <dgm:spPr/>
    </dgm:pt>
    <dgm:pt modelId="{7D120973-02C0-2245-8D3A-707B6A4BE7F9}" type="pres">
      <dgm:prSet presAssocID="{B9D117BC-B274-8B41-A70B-B03DFD5F9CCF}" presName="Parent2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C45AF0A-F219-C34F-953C-E6335BFB3B04}" srcId="{D5361C7B-C5CE-B440-B85C-A35960112713}" destId="{0B698155-F9E4-9541-B2D0-648BBD15E35F}" srcOrd="0" destOrd="0" parTransId="{20D79977-CA37-8742-8EBC-36B39B800427}" sibTransId="{ED28FD65-0683-3141-B6C8-8A53D62C7A0A}"/>
    <dgm:cxn modelId="{344F1D41-5018-584D-AC32-C63427551954}" type="presOf" srcId="{0B698155-F9E4-9541-B2D0-648BBD15E35F}" destId="{A4091C1C-CCE8-EA45-A20B-BCD1DECC6804}" srcOrd="0" destOrd="0" presId="urn:microsoft.com/office/officeart/2009/layout/CircleArrowProcess"/>
    <dgm:cxn modelId="{DFF19AB7-7541-B847-9D9E-9CEB2E9DE4C2}" type="presOf" srcId="{D5361C7B-C5CE-B440-B85C-A35960112713}" destId="{88D1080F-A008-4842-B784-8CC2CB5F61CF}" srcOrd="0" destOrd="0" presId="urn:microsoft.com/office/officeart/2009/layout/CircleArrowProcess"/>
    <dgm:cxn modelId="{41669BD5-F67D-424F-B5B8-73F11FCFDF6E}" type="presOf" srcId="{287D7145-26E8-A04B-8B3B-A37C164DA357}" destId="{FC3A65C8-7830-BA4D-808A-BBF888A022C9}" srcOrd="0" destOrd="0" presId="urn:microsoft.com/office/officeart/2009/layout/CircleArrowProcess"/>
    <dgm:cxn modelId="{90F53DC0-2B10-0348-BC70-88A82E85842C}" type="presOf" srcId="{B9D117BC-B274-8B41-A70B-B03DFD5F9CCF}" destId="{7D120973-02C0-2245-8D3A-707B6A4BE7F9}" srcOrd="0" destOrd="0" presId="urn:microsoft.com/office/officeart/2009/layout/CircleArrowProcess"/>
    <dgm:cxn modelId="{8B180A3B-0F1C-6A46-8BEB-13FE1CAB4DB5}" srcId="{287D7145-26E8-A04B-8B3B-A37C164DA357}" destId="{D5361C7B-C5CE-B440-B85C-A35960112713}" srcOrd="0" destOrd="0" parTransId="{A168C275-1320-DF4C-9469-FAA0B23FF258}" sibTransId="{0E2E1E40-E2DF-054C-8742-98EAA415785E}"/>
    <dgm:cxn modelId="{080F9C9B-9A65-B44B-86C9-94ED7DF4E602}" srcId="{287D7145-26E8-A04B-8B3B-A37C164DA357}" destId="{B9D117BC-B274-8B41-A70B-B03DFD5F9CCF}" srcOrd="1" destOrd="0" parTransId="{EDBC05B0-F632-DB49-B733-1AFEFA8E1083}" sibTransId="{A6F95442-2C17-6847-849E-165492088473}"/>
    <dgm:cxn modelId="{EF1F1D41-6128-874A-AEF4-9C738BB4E75D}" type="presParOf" srcId="{FC3A65C8-7830-BA4D-808A-BBF888A022C9}" destId="{E3CE2058-286C-AC48-81DA-490F49062176}" srcOrd="0" destOrd="0" presId="urn:microsoft.com/office/officeart/2009/layout/CircleArrowProcess"/>
    <dgm:cxn modelId="{495EC83D-F6F6-7C41-A2BD-4E348FA500EB}" type="presParOf" srcId="{E3CE2058-286C-AC48-81DA-490F49062176}" destId="{695B3180-9C45-804D-ABF6-250A737F25E9}" srcOrd="0" destOrd="0" presId="urn:microsoft.com/office/officeart/2009/layout/CircleArrowProcess"/>
    <dgm:cxn modelId="{517ABF94-0D84-644F-B320-5D8A41B31440}" type="presParOf" srcId="{FC3A65C8-7830-BA4D-808A-BBF888A022C9}" destId="{A4091C1C-CCE8-EA45-A20B-BCD1DECC6804}" srcOrd="1" destOrd="0" presId="urn:microsoft.com/office/officeart/2009/layout/CircleArrowProcess"/>
    <dgm:cxn modelId="{264A3AB4-7D6A-4249-975A-58665D3ED109}" type="presParOf" srcId="{FC3A65C8-7830-BA4D-808A-BBF888A022C9}" destId="{88D1080F-A008-4842-B784-8CC2CB5F61CF}" srcOrd="2" destOrd="0" presId="urn:microsoft.com/office/officeart/2009/layout/CircleArrowProcess"/>
    <dgm:cxn modelId="{96ACF743-0BFF-A046-8F20-C3923C7A6731}" type="presParOf" srcId="{FC3A65C8-7830-BA4D-808A-BBF888A022C9}" destId="{A67C972E-1E97-6345-AA03-710E88D424DA}" srcOrd="3" destOrd="0" presId="urn:microsoft.com/office/officeart/2009/layout/CircleArrowProcess"/>
    <dgm:cxn modelId="{76CA6BE8-5E2D-7F48-BFEF-2BFEFD831F6C}" type="presParOf" srcId="{A67C972E-1E97-6345-AA03-710E88D424DA}" destId="{601594DA-08FD-9E4A-8D44-4843C1738351}" srcOrd="0" destOrd="0" presId="urn:microsoft.com/office/officeart/2009/layout/CircleArrowProcess"/>
    <dgm:cxn modelId="{E978CD61-CF1D-0B4C-8B9C-CF5C846C192F}" type="presParOf" srcId="{FC3A65C8-7830-BA4D-808A-BBF888A022C9}" destId="{7D120973-02C0-2245-8D3A-707B6A4BE7F9}" srcOrd="4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A57EB3-5764-5B46-B5B4-D5D39C0D579E}" type="doc">
      <dgm:prSet loTypeId="urn:microsoft.com/office/officeart/2008/layout/RadialCluster" loCatId="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1B57478E-735F-B445-94A0-56675C1F0BF3}">
      <dgm:prSet phldrT="[Testo]" custT="1"/>
      <dgm:spPr/>
      <dgm:t>
        <a:bodyPr/>
        <a:lstStyle/>
        <a:p>
          <a:r>
            <a:rPr lang="it-IT" sz="3600" b="1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sintomo</a:t>
          </a:r>
        </a:p>
      </dgm:t>
    </dgm:pt>
    <dgm:pt modelId="{729E17EE-8CE4-1E4B-B2BB-702D4134F91D}" type="parTrans" cxnId="{207DA350-7C28-BD48-B7B5-C020145C2BDC}">
      <dgm:prSet/>
      <dgm:spPr/>
      <dgm:t>
        <a:bodyPr/>
        <a:lstStyle/>
        <a:p>
          <a:endParaRPr lang="it-IT" sz="2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B597DC6-549C-6549-AF41-260FAD49DB1F}" type="sibTrans" cxnId="{207DA350-7C28-BD48-B7B5-C020145C2BDC}">
      <dgm:prSet/>
      <dgm:spPr/>
      <dgm:t>
        <a:bodyPr/>
        <a:lstStyle/>
        <a:p>
          <a:endParaRPr lang="it-IT" sz="2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0BFF8AE-FA7A-5D4A-89E0-201D5B6F3DED}">
      <dgm:prSet phldrT="[Testo]" custT="1"/>
      <dgm:spPr/>
      <dgm:t>
        <a:bodyPr/>
        <a:lstStyle/>
        <a:p>
          <a:r>
            <a:rPr lang="it-IT" sz="2800" b="1" u="sng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MALATTIA</a:t>
          </a:r>
        </a:p>
        <a:p>
          <a:r>
            <a:rPr lang="it-IT" sz="2800" dirty="0">
              <a:latin typeface="Cambria" panose="02040503050406030204" pitchFamily="18" charset="0"/>
              <a:ea typeface="Cambria" panose="02040503050406030204" pitchFamily="18" charset="0"/>
            </a:rPr>
            <a:t>Corto circuito nel funzionamento normale dell’organismo (inteso come </a:t>
          </a:r>
          <a:r>
            <a:rPr lang="el-GR" sz="2800" b="0" i="0" dirty="0">
              <a:effectLst/>
              <a:latin typeface="Cambria" panose="02040503050406030204" pitchFamily="18" charset="0"/>
              <a:ea typeface="Cambria" panose="02040503050406030204" pitchFamily="18" charset="0"/>
            </a:rPr>
            <a:t>βίος </a:t>
          </a:r>
          <a:r>
            <a:rPr lang="it-IT" sz="2800" dirty="0">
              <a:latin typeface="Cambria" panose="02040503050406030204" pitchFamily="18" charset="0"/>
              <a:ea typeface="Cambria" panose="02040503050406030204" pitchFamily="18" charset="0"/>
            </a:rPr>
            <a:t> – cellule, apparati , organi </a:t>
          </a:r>
          <a:r>
            <a:rPr lang="it-IT" sz="2800" dirty="0" err="1">
              <a:latin typeface="Cambria" panose="02040503050406030204" pitchFamily="18" charset="0"/>
              <a:ea typeface="Cambria" panose="02040503050406030204" pitchFamily="18" charset="0"/>
            </a:rPr>
            <a:t>ecc</a:t>
          </a:r>
          <a:r>
            <a:rPr lang="it-IT" sz="2800" dirty="0">
              <a:latin typeface="Cambria" panose="02040503050406030204" pitchFamily="18" charset="0"/>
              <a:ea typeface="Cambria" panose="02040503050406030204" pitchFamily="18" charset="0"/>
            </a:rPr>
            <a:t>… ) </a:t>
          </a:r>
        </a:p>
      </dgm:t>
    </dgm:pt>
    <dgm:pt modelId="{A8AC9B8A-6C7E-3D42-A243-2C6A9250278A}" type="parTrans" cxnId="{46FCA86E-F8BB-E948-BDA1-6B8CA4BA7D04}">
      <dgm:prSet/>
      <dgm:spPr/>
      <dgm:t>
        <a:bodyPr/>
        <a:lstStyle/>
        <a:p>
          <a:endParaRPr lang="it-IT" sz="2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B58B0DC-B94B-A443-9DA3-C4BDBAA9EE3E}" type="sibTrans" cxnId="{46FCA86E-F8BB-E948-BDA1-6B8CA4BA7D04}">
      <dgm:prSet/>
      <dgm:spPr/>
      <dgm:t>
        <a:bodyPr/>
        <a:lstStyle/>
        <a:p>
          <a:endParaRPr lang="it-IT" sz="2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AAAA471-6841-D34C-92DD-499C994F5E47}">
      <dgm:prSet phldrT="[Testo]" custT="1"/>
      <dgm:spPr/>
      <dgm:t>
        <a:bodyPr/>
        <a:lstStyle/>
        <a:p>
          <a:r>
            <a:rPr lang="it-IT" sz="3200" b="1" u="sng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Diagnosi</a:t>
          </a:r>
        </a:p>
        <a:p>
          <a:endParaRPr lang="it-IT" sz="28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it-IT" sz="2800" dirty="0">
              <a:latin typeface="Cambria" panose="02040503050406030204" pitchFamily="18" charset="0"/>
              <a:ea typeface="Cambria" panose="02040503050406030204" pitchFamily="18" charset="0"/>
            </a:rPr>
            <a:t> Elenco di sintomi presenti e loro quantità (eccesso o difetto) </a:t>
          </a:r>
        </a:p>
      </dgm:t>
    </dgm:pt>
    <dgm:pt modelId="{A13E9031-3D94-1C49-9798-47E7DBD9B3E8}" type="parTrans" cxnId="{E311027D-4184-564C-AEC9-DDACDF9012EB}">
      <dgm:prSet/>
      <dgm:spPr/>
      <dgm:t>
        <a:bodyPr/>
        <a:lstStyle/>
        <a:p>
          <a:endParaRPr lang="it-IT" sz="2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E944A28-34C7-D44C-BF51-113BDB84819B}" type="sibTrans" cxnId="{E311027D-4184-564C-AEC9-DDACDF9012EB}">
      <dgm:prSet/>
      <dgm:spPr/>
      <dgm:t>
        <a:bodyPr/>
        <a:lstStyle/>
        <a:p>
          <a:endParaRPr lang="it-IT" sz="2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3ED7D8D-B9EF-234E-B851-6E4A36CF77E1}" type="pres">
      <dgm:prSet presAssocID="{5DA57EB3-5764-5B46-B5B4-D5D39C0D579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F206F78F-4B9C-B64F-9094-2C7290BC7C25}" type="pres">
      <dgm:prSet presAssocID="{1B57478E-735F-B445-94A0-56675C1F0BF3}" presName="singleCycle" presStyleCnt="0"/>
      <dgm:spPr/>
    </dgm:pt>
    <dgm:pt modelId="{DB71B948-4CCC-9840-BBDB-1D684546D159}" type="pres">
      <dgm:prSet presAssocID="{1B57478E-735F-B445-94A0-56675C1F0BF3}" presName="singleCenter" presStyleLbl="node1" presStyleIdx="0" presStyleCnt="3" custScaleX="157228" custLinFactNeighborX="-3646" custLinFactNeighborY="385">
        <dgm:presLayoutVars>
          <dgm:chMax val="7"/>
          <dgm:chPref val="7"/>
        </dgm:presLayoutVars>
      </dgm:prSet>
      <dgm:spPr/>
      <dgm:t>
        <a:bodyPr/>
        <a:lstStyle/>
        <a:p>
          <a:endParaRPr lang="it-IT"/>
        </a:p>
      </dgm:t>
    </dgm:pt>
    <dgm:pt modelId="{04153B33-CD30-A74B-B381-B05CC6B6C10C}" type="pres">
      <dgm:prSet presAssocID="{A8AC9B8A-6C7E-3D42-A243-2C6A9250278A}" presName="Name56" presStyleLbl="parChTrans1D2" presStyleIdx="0" presStyleCnt="2"/>
      <dgm:spPr/>
      <dgm:t>
        <a:bodyPr/>
        <a:lstStyle/>
        <a:p>
          <a:endParaRPr lang="it-IT"/>
        </a:p>
      </dgm:t>
    </dgm:pt>
    <dgm:pt modelId="{76233016-B868-9940-92EB-36D330B64B68}" type="pres">
      <dgm:prSet presAssocID="{40BFF8AE-FA7A-5D4A-89E0-201D5B6F3DED}" presName="text0" presStyleLbl="node1" presStyleIdx="1" presStyleCnt="3" custScaleX="454977" custScaleY="389939" custRadScaleRad="234953" custRadScaleInc="9965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9FA4BB-F87A-D642-8B7C-BC884E9B07B8}" type="pres">
      <dgm:prSet presAssocID="{A13E9031-3D94-1C49-9798-47E7DBD9B3E8}" presName="Name56" presStyleLbl="parChTrans1D2" presStyleIdx="1" presStyleCnt="2"/>
      <dgm:spPr/>
      <dgm:t>
        <a:bodyPr/>
        <a:lstStyle/>
        <a:p>
          <a:endParaRPr lang="it-IT"/>
        </a:p>
      </dgm:t>
    </dgm:pt>
    <dgm:pt modelId="{C652B337-EFC3-2847-B8AE-F52F09C12EA2}" type="pres">
      <dgm:prSet presAssocID="{2AAAA471-6841-D34C-92DD-499C994F5E47}" presName="text0" presStyleLbl="node1" presStyleIdx="2" presStyleCnt="3" custScaleX="404167" custScaleY="414877" custRadScaleRad="222314" custRadScaleInc="9999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311027D-4184-564C-AEC9-DDACDF9012EB}" srcId="{1B57478E-735F-B445-94A0-56675C1F0BF3}" destId="{2AAAA471-6841-D34C-92DD-499C994F5E47}" srcOrd="1" destOrd="0" parTransId="{A13E9031-3D94-1C49-9798-47E7DBD9B3E8}" sibTransId="{2E944A28-34C7-D44C-BF51-113BDB84819B}"/>
    <dgm:cxn modelId="{980467DE-13A0-7C46-993A-1D14835B1708}" type="presOf" srcId="{A13E9031-3D94-1C49-9798-47E7DBD9B3E8}" destId="{1B9FA4BB-F87A-D642-8B7C-BC884E9B07B8}" srcOrd="0" destOrd="0" presId="urn:microsoft.com/office/officeart/2008/layout/RadialCluster"/>
    <dgm:cxn modelId="{3ED82C35-B53B-E441-87D0-AA963089FBC0}" type="presOf" srcId="{5DA57EB3-5764-5B46-B5B4-D5D39C0D579E}" destId="{B3ED7D8D-B9EF-234E-B851-6E4A36CF77E1}" srcOrd="0" destOrd="0" presId="urn:microsoft.com/office/officeart/2008/layout/RadialCluster"/>
    <dgm:cxn modelId="{F32D765D-DE1B-F24E-BB1F-7240F27BCB54}" type="presOf" srcId="{A8AC9B8A-6C7E-3D42-A243-2C6A9250278A}" destId="{04153B33-CD30-A74B-B381-B05CC6B6C10C}" srcOrd="0" destOrd="0" presId="urn:microsoft.com/office/officeart/2008/layout/RadialCluster"/>
    <dgm:cxn modelId="{46FCA86E-F8BB-E948-BDA1-6B8CA4BA7D04}" srcId="{1B57478E-735F-B445-94A0-56675C1F0BF3}" destId="{40BFF8AE-FA7A-5D4A-89E0-201D5B6F3DED}" srcOrd="0" destOrd="0" parTransId="{A8AC9B8A-6C7E-3D42-A243-2C6A9250278A}" sibTransId="{1B58B0DC-B94B-A443-9DA3-C4BDBAA9EE3E}"/>
    <dgm:cxn modelId="{76C9E543-6B09-D241-9BC4-732272C8FFD1}" type="presOf" srcId="{2AAAA471-6841-D34C-92DD-499C994F5E47}" destId="{C652B337-EFC3-2847-B8AE-F52F09C12EA2}" srcOrd="0" destOrd="0" presId="urn:microsoft.com/office/officeart/2008/layout/RadialCluster"/>
    <dgm:cxn modelId="{207DA350-7C28-BD48-B7B5-C020145C2BDC}" srcId="{5DA57EB3-5764-5B46-B5B4-D5D39C0D579E}" destId="{1B57478E-735F-B445-94A0-56675C1F0BF3}" srcOrd="0" destOrd="0" parTransId="{729E17EE-8CE4-1E4B-B2BB-702D4134F91D}" sibTransId="{7B597DC6-549C-6549-AF41-260FAD49DB1F}"/>
    <dgm:cxn modelId="{A14127F0-BA20-F04C-9B70-28E3935BEA62}" type="presOf" srcId="{1B57478E-735F-B445-94A0-56675C1F0BF3}" destId="{DB71B948-4CCC-9840-BBDB-1D684546D159}" srcOrd="0" destOrd="0" presId="urn:microsoft.com/office/officeart/2008/layout/RadialCluster"/>
    <dgm:cxn modelId="{261F6047-B63C-BE47-B9E3-578A9C8E9D5A}" type="presOf" srcId="{40BFF8AE-FA7A-5D4A-89E0-201D5B6F3DED}" destId="{76233016-B868-9940-92EB-36D330B64B68}" srcOrd="0" destOrd="0" presId="urn:microsoft.com/office/officeart/2008/layout/RadialCluster"/>
    <dgm:cxn modelId="{F87F3CA1-9FEB-584E-A7E5-452A37C0C04C}" type="presParOf" srcId="{B3ED7D8D-B9EF-234E-B851-6E4A36CF77E1}" destId="{F206F78F-4B9C-B64F-9094-2C7290BC7C25}" srcOrd="0" destOrd="0" presId="urn:microsoft.com/office/officeart/2008/layout/RadialCluster"/>
    <dgm:cxn modelId="{2A4D391A-9814-CD40-8643-45DF4922E610}" type="presParOf" srcId="{F206F78F-4B9C-B64F-9094-2C7290BC7C25}" destId="{DB71B948-4CCC-9840-BBDB-1D684546D159}" srcOrd="0" destOrd="0" presId="urn:microsoft.com/office/officeart/2008/layout/RadialCluster"/>
    <dgm:cxn modelId="{D289E7E2-8168-CC4C-9258-0411894819D2}" type="presParOf" srcId="{F206F78F-4B9C-B64F-9094-2C7290BC7C25}" destId="{04153B33-CD30-A74B-B381-B05CC6B6C10C}" srcOrd="1" destOrd="0" presId="urn:microsoft.com/office/officeart/2008/layout/RadialCluster"/>
    <dgm:cxn modelId="{6A2DAAFF-6B62-3746-80E1-E1D8F7590651}" type="presParOf" srcId="{F206F78F-4B9C-B64F-9094-2C7290BC7C25}" destId="{76233016-B868-9940-92EB-36D330B64B68}" srcOrd="2" destOrd="0" presId="urn:microsoft.com/office/officeart/2008/layout/RadialCluster"/>
    <dgm:cxn modelId="{3B774F60-F5EF-0744-ACBA-28910EF34F74}" type="presParOf" srcId="{F206F78F-4B9C-B64F-9094-2C7290BC7C25}" destId="{1B9FA4BB-F87A-D642-8B7C-BC884E9B07B8}" srcOrd="3" destOrd="0" presId="urn:microsoft.com/office/officeart/2008/layout/RadialCluster"/>
    <dgm:cxn modelId="{DDEE5CC7-ED4F-414F-9F2F-BEEA594C7471}" type="presParOf" srcId="{F206F78F-4B9C-B64F-9094-2C7290BC7C25}" destId="{C652B337-EFC3-2847-B8AE-F52F09C12EA2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A57EB3-5764-5B46-B5B4-D5D39C0D579E}" type="doc">
      <dgm:prSet loTypeId="urn:microsoft.com/office/officeart/2008/layout/RadialCluster" loCatId="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1B57478E-735F-B445-94A0-56675C1F0BF3}">
      <dgm:prSet phldrT="[Testo]"/>
      <dgm:spPr>
        <a:solidFill>
          <a:schemeClr val="accent1"/>
        </a:solidFill>
      </dgm:spPr>
      <dgm:t>
        <a:bodyPr/>
        <a:lstStyle/>
        <a:p>
          <a:r>
            <a:rPr lang="it-IT" b="1" cap="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sintomo</a:t>
          </a:r>
        </a:p>
      </dgm:t>
    </dgm:pt>
    <dgm:pt modelId="{729E17EE-8CE4-1E4B-B2BB-702D4134F91D}" type="parTrans" cxnId="{207DA350-7C28-BD48-B7B5-C020145C2BDC}">
      <dgm:prSet/>
      <dgm:spPr/>
      <dgm:t>
        <a:bodyPr/>
        <a:lstStyle/>
        <a:p>
          <a:endParaRPr lang="it-IT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B597DC6-549C-6549-AF41-260FAD49DB1F}" type="sibTrans" cxnId="{207DA350-7C28-BD48-B7B5-C020145C2BDC}">
      <dgm:prSet/>
      <dgm:spPr/>
      <dgm:t>
        <a:bodyPr/>
        <a:lstStyle/>
        <a:p>
          <a:endParaRPr lang="it-IT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0BFF8AE-FA7A-5D4A-89E0-201D5B6F3DED}">
      <dgm:prSet phldrT="[Testo]"/>
      <dgm:spPr>
        <a:solidFill>
          <a:srgbClr val="800000"/>
        </a:solidFill>
      </dgm:spPr>
      <dgm:t>
        <a:bodyPr/>
        <a:lstStyle/>
        <a:p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Malattia</a:t>
          </a:r>
        </a:p>
      </dgm:t>
    </dgm:pt>
    <dgm:pt modelId="{A8AC9B8A-6C7E-3D42-A243-2C6A9250278A}" type="parTrans" cxnId="{46FCA86E-F8BB-E948-BDA1-6B8CA4BA7D04}">
      <dgm:prSet/>
      <dgm:spPr/>
      <dgm:t>
        <a:bodyPr/>
        <a:lstStyle/>
        <a:p>
          <a:endParaRPr lang="it-IT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B58B0DC-B94B-A443-9DA3-C4BDBAA9EE3E}" type="sibTrans" cxnId="{46FCA86E-F8BB-E948-BDA1-6B8CA4BA7D04}">
      <dgm:prSet/>
      <dgm:spPr/>
      <dgm:t>
        <a:bodyPr/>
        <a:lstStyle/>
        <a:p>
          <a:endParaRPr lang="it-IT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F22F8E8-602A-5D4F-A2BB-5DA1E4FD75D4}">
      <dgm:prSet phldrT="[Tes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 Tentativo di risolvere un problema</a:t>
          </a:r>
        </a:p>
      </dgm:t>
    </dgm:pt>
    <dgm:pt modelId="{A1CA0832-5B79-F44B-8966-B95FC27B7B56}" type="parTrans" cxnId="{4E2C96DD-3ECE-8A4A-975A-CE6A1D2AF5B4}">
      <dgm:prSet/>
      <dgm:spPr/>
      <dgm:t>
        <a:bodyPr/>
        <a:lstStyle/>
        <a:p>
          <a:endParaRPr lang="it-IT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3439384-9EED-4B47-ADC4-762B41361B97}" type="sibTrans" cxnId="{4E2C96DD-3ECE-8A4A-975A-CE6A1D2AF5B4}">
      <dgm:prSet/>
      <dgm:spPr/>
      <dgm:t>
        <a:bodyPr/>
        <a:lstStyle/>
        <a:p>
          <a:endParaRPr lang="it-IT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AAAA471-6841-D34C-92DD-499C994F5E47}">
      <dgm:prSet phldrT="[Testo]"/>
      <dgm:spPr/>
      <dgm:t>
        <a:bodyPr/>
        <a:lstStyle/>
        <a:p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Diagnosi</a:t>
          </a:r>
        </a:p>
      </dgm:t>
    </dgm:pt>
    <dgm:pt modelId="{A13E9031-3D94-1C49-9798-47E7DBD9B3E8}" type="parTrans" cxnId="{E311027D-4184-564C-AEC9-DDACDF9012EB}">
      <dgm:prSet/>
      <dgm:spPr/>
      <dgm:t>
        <a:bodyPr/>
        <a:lstStyle/>
        <a:p>
          <a:endParaRPr lang="it-IT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E944A28-34C7-D44C-BF51-113BDB84819B}" type="sibTrans" cxnId="{E311027D-4184-564C-AEC9-DDACDF9012EB}">
      <dgm:prSet/>
      <dgm:spPr/>
      <dgm:t>
        <a:bodyPr/>
        <a:lstStyle/>
        <a:p>
          <a:endParaRPr lang="it-IT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3ED7D8D-B9EF-234E-B851-6E4A36CF77E1}" type="pres">
      <dgm:prSet presAssocID="{5DA57EB3-5764-5B46-B5B4-D5D39C0D579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F206F78F-4B9C-B64F-9094-2C7290BC7C25}" type="pres">
      <dgm:prSet presAssocID="{1B57478E-735F-B445-94A0-56675C1F0BF3}" presName="singleCycle" presStyleCnt="0"/>
      <dgm:spPr/>
    </dgm:pt>
    <dgm:pt modelId="{DB71B948-4CCC-9840-BBDB-1D684546D159}" type="pres">
      <dgm:prSet presAssocID="{1B57478E-735F-B445-94A0-56675C1F0BF3}" presName="singleCenter" presStyleLbl="node1" presStyleIdx="0" presStyleCnt="4" custScaleX="157228">
        <dgm:presLayoutVars>
          <dgm:chMax val="7"/>
          <dgm:chPref val="7"/>
        </dgm:presLayoutVars>
      </dgm:prSet>
      <dgm:spPr/>
      <dgm:t>
        <a:bodyPr/>
        <a:lstStyle/>
        <a:p>
          <a:endParaRPr lang="it-IT"/>
        </a:p>
      </dgm:t>
    </dgm:pt>
    <dgm:pt modelId="{04153B33-CD30-A74B-B381-B05CC6B6C10C}" type="pres">
      <dgm:prSet presAssocID="{A8AC9B8A-6C7E-3D42-A243-2C6A9250278A}" presName="Name56" presStyleLbl="parChTrans1D2" presStyleIdx="0" presStyleCnt="3"/>
      <dgm:spPr/>
      <dgm:t>
        <a:bodyPr/>
        <a:lstStyle/>
        <a:p>
          <a:endParaRPr lang="it-IT"/>
        </a:p>
      </dgm:t>
    </dgm:pt>
    <dgm:pt modelId="{76233016-B868-9940-92EB-36D330B64B68}" type="pres">
      <dgm:prSet presAssocID="{40BFF8AE-FA7A-5D4A-89E0-201D5B6F3DED}" presName="text0" presStyleLbl="node1" presStyleIdx="1" presStyleCnt="4" custScaleX="28364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9AB88E-D2B8-0E4E-894B-7D2B73663C76}" type="pres">
      <dgm:prSet presAssocID="{A1CA0832-5B79-F44B-8966-B95FC27B7B56}" presName="Name56" presStyleLbl="parChTrans1D2" presStyleIdx="1" presStyleCnt="3"/>
      <dgm:spPr/>
      <dgm:t>
        <a:bodyPr/>
        <a:lstStyle/>
        <a:p>
          <a:endParaRPr lang="it-IT"/>
        </a:p>
      </dgm:t>
    </dgm:pt>
    <dgm:pt modelId="{CF28ABC9-DCD5-E94D-AB3A-B6A695AECB37}" type="pres">
      <dgm:prSet presAssocID="{2F22F8E8-602A-5D4F-A2BB-5DA1E4FD75D4}" presName="text0" presStyleLbl="node1" presStyleIdx="2" presStyleCnt="4" custScaleX="369320" custScaleY="217293" custRadScaleRad="207952" custRadScaleInc="-3059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9FA4BB-F87A-D642-8B7C-BC884E9B07B8}" type="pres">
      <dgm:prSet presAssocID="{A13E9031-3D94-1C49-9798-47E7DBD9B3E8}" presName="Name56" presStyleLbl="parChTrans1D2" presStyleIdx="2" presStyleCnt="3"/>
      <dgm:spPr/>
      <dgm:t>
        <a:bodyPr/>
        <a:lstStyle/>
        <a:p>
          <a:endParaRPr lang="it-IT"/>
        </a:p>
      </dgm:t>
    </dgm:pt>
    <dgm:pt modelId="{C652B337-EFC3-2847-B8AE-F52F09C12EA2}" type="pres">
      <dgm:prSet presAssocID="{2AAAA471-6841-D34C-92DD-499C994F5E47}" presName="text0" presStyleLbl="node1" presStyleIdx="3" presStyleCnt="4" custScaleX="254119" custScaleY="176627" custRadScaleRad="180542" custRadScaleInc="2923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ADED1CB-2AC8-B844-8E88-D4A1A8B5AC13}" type="presOf" srcId="{A8AC9B8A-6C7E-3D42-A243-2C6A9250278A}" destId="{04153B33-CD30-A74B-B381-B05CC6B6C10C}" srcOrd="0" destOrd="0" presId="urn:microsoft.com/office/officeart/2008/layout/RadialCluster"/>
    <dgm:cxn modelId="{E311027D-4184-564C-AEC9-DDACDF9012EB}" srcId="{1B57478E-735F-B445-94A0-56675C1F0BF3}" destId="{2AAAA471-6841-D34C-92DD-499C994F5E47}" srcOrd="2" destOrd="0" parTransId="{A13E9031-3D94-1C49-9798-47E7DBD9B3E8}" sibTransId="{2E944A28-34C7-D44C-BF51-113BDB84819B}"/>
    <dgm:cxn modelId="{46FCA86E-F8BB-E948-BDA1-6B8CA4BA7D04}" srcId="{1B57478E-735F-B445-94A0-56675C1F0BF3}" destId="{40BFF8AE-FA7A-5D4A-89E0-201D5B6F3DED}" srcOrd="0" destOrd="0" parTransId="{A8AC9B8A-6C7E-3D42-A243-2C6A9250278A}" sibTransId="{1B58B0DC-B94B-A443-9DA3-C4BDBAA9EE3E}"/>
    <dgm:cxn modelId="{F5C40D06-542F-C349-BFF6-904A169D61AF}" type="presOf" srcId="{1B57478E-735F-B445-94A0-56675C1F0BF3}" destId="{DB71B948-4CCC-9840-BBDB-1D684546D159}" srcOrd="0" destOrd="0" presId="urn:microsoft.com/office/officeart/2008/layout/RadialCluster"/>
    <dgm:cxn modelId="{C9B8B1A2-D497-DD47-8143-BB27BB4B71C2}" type="presOf" srcId="{2F22F8E8-602A-5D4F-A2BB-5DA1E4FD75D4}" destId="{CF28ABC9-DCD5-E94D-AB3A-B6A695AECB37}" srcOrd="0" destOrd="0" presId="urn:microsoft.com/office/officeart/2008/layout/RadialCluster"/>
    <dgm:cxn modelId="{1BBA13D3-2E72-3E43-A984-7D0FA16D3420}" type="presOf" srcId="{40BFF8AE-FA7A-5D4A-89E0-201D5B6F3DED}" destId="{76233016-B868-9940-92EB-36D330B64B68}" srcOrd="0" destOrd="0" presId="urn:microsoft.com/office/officeart/2008/layout/RadialCluster"/>
    <dgm:cxn modelId="{9B78D1A4-E792-FC49-9A2B-E7554E37D279}" type="presOf" srcId="{2AAAA471-6841-D34C-92DD-499C994F5E47}" destId="{C652B337-EFC3-2847-B8AE-F52F09C12EA2}" srcOrd="0" destOrd="0" presId="urn:microsoft.com/office/officeart/2008/layout/RadialCluster"/>
    <dgm:cxn modelId="{18D7C430-1A3C-164A-AF40-398C940A1B0A}" type="presOf" srcId="{5DA57EB3-5764-5B46-B5B4-D5D39C0D579E}" destId="{B3ED7D8D-B9EF-234E-B851-6E4A36CF77E1}" srcOrd="0" destOrd="0" presId="urn:microsoft.com/office/officeart/2008/layout/RadialCluster"/>
    <dgm:cxn modelId="{0286F704-B4B7-184D-85E9-7D933436DB57}" type="presOf" srcId="{A13E9031-3D94-1C49-9798-47E7DBD9B3E8}" destId="{1B9FA4BB-F87A-D642-8B7C-BC884E9B07B8}" srcOrd="0" destOrd="0" presId="urn:microsoft.com/office/officeart/2008/layout/RadialCluster"/>
    <dgm:cxn modelId="{4E2C96DD-3ECE-8A4A-975A-CE6A1D2AF5B4}" srcId="{1B57478E-735F-B445-94A0-56675C1F0BF3}" destId="{2F22F8E8-602A-5D4F-A2BB-5DA1E4FD75D4}" srcOrd="1" destOrd="0" parTransId="{A1CA0832-5B79-F44B-8966-B95FC27B7B56}" sibTransId="{93439384-9EED-4B47-ADC4-762B41361B97}"/>
    <dgm:cxn modelId="{207DA350-7C28-BD48-B7B5-C020145C2BDC}" srcId="{5DA57EB3-5764-5B46-B5B4-D5D39C0D579E}" destId="{1B57478E-735F-B445-94A0-56675C1F0BF3}" srcOrd="0" destOrd="0" parTransId="{729E17EE-8CE4-1E4B-B2BB-702D4134F91D}" sibTransId="{7B597DC6-549C-6549-AF41-260FAD49DB1F}"/>
    <dgm:cxn modelId="{97BA8A5D-78D5-244C-BDEA-53EF761A87E8}" type="presOf" srcId="{A1CA0832-5B79-F44B-8966-B95FC27B7B56}" destId="{B19AB88E-D2B8-0E4E-894B-7D2B73663C76}" srcOrd="0" destOrd="0" presId="urn:microsoft.com/office/officeart/2008/layout/RadialCluster"/>
    <dgm:cxn modelId="{0503FF1C-5E5F-7C4E-8D4C-792684BF265C}" type="presParOf" srcId="{B3ED7D8D-B9EF-234E-B851-6E4A36CF77E1}" destId="{F206F78F-4B9C-B64F-9094-2C7290BC7C25}" srcOrd="0" destOrd="0" presId="urn:microsoft.com/office/officeart/2008/layout/RadialCluster"/>
    <dgm:cxn modelId="{DFCF9F66-D791-D346-AD4D-D6B03F4C74B1}" type="presParOf" srcId="{F206F78F-4B9C-B64F-9094-2C7290BC7C25}" destId="{DB71B948-4CCC-9840-BBDB-1D684546D159}" srcOrd="0" destOrd="0" presId="urn:microsoft.com/office/officeart/2008/layout/RadialCluster"/>
    <dgm:cxn modelId="{99A55152-B86B-5542-ABB8-6252394EB741}" type="presParOf" srcId="{F206F78F-4B9C-B64F-9094-2C7290BC7C25}" destId="{04153B33-CD30-A74B-B381-B05CC6B6C10C}" srcOrd="1" destOrd="0" presId="urn:microsoft.com/office/officeart/2008/layout/RadialCluster"/>
    <dgm:cxn modelId="{07F3EA5D-D403-234C-873B-27879124058B}" type="presParOf" srcId="{F206F78F-4B9C-B64F-9094-2C7290BC7C25}" destId="{76233016-B868-9940-92EB-36D330B64B68}" srcOrd="2" destOrd="0" presId="urn:microsoft.com/office/officeart/2008/layout/RadialCluster"/>
    <dgm:cxn modelId="{46747A0F-9F24-A445-A5B9-DE31859232E5}" type="presParOf" srcId="{F206F78F-4B9C-B64F-9094-2C7290BC7C25}" destId="{B19AB88E-D2B8-0E4E-894B-7D2B73663C76}" srcOrd="3" destOrd="0" presId="urn:microsoft.com/office/officeart/2008/layout/RadialCluster"/>
    <dgm:cxn modelId="{D44C2C5E-D19B-E14E-A742-C173F0B8846D}" type="presParOf" srcId="{F206F78F-4B9C-B64F-9094-2C7290BC7C25}" destId="{CF28ABC9-DCD5-E94D-AB3A-B6A695AECB37}" srcOrd="4" destOrd="0" presId="urn:microsoft.com/office/officeart/2008/layout/RadialCluster"/>
    <dgm:cxn modelId="{3904E81A-CE4E-594D-9C26-436CA45E95B0}" type="presParOf" srcId="{F206F78F-4B9C-B64F-9094-2C7290BC7C25}" destId="{1B9FA4BB-F87A-D642-8B7C-BC884E9B07B8}" srcOrd="5" destOrd="0" presId="urn:microsoft.com/office/officeart/2008/layout/RadialCluster"/>
    <dgm:cxn modelId="{EC6207EF-DF0C-0C4C-8B83-9626EAEF2692}" type="presParOf" srcId="{F206F78F-4B9C-B64F-9094-2C7290BC7C25}" destId="{C652B337-EFC3-2847-B8AE-F52F09C12EA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A57EB3-5764-5B46-B5B4-D5D39C0D579E}" type="doc">
      <dgm:prSet loTypeId="urn:microsoft.com/office/officeart/2008/layout/RadialCluster" loCatId="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2AAAA471-6841-D34C-92DD-499C994F5E47}">
      <dgm:prSet phldrT="[Testo]" custT="1"/>
      <dgm:spPr>
        <a:solidFill>
          <a:schemeClr val="tx1"/>
        </a:solidFill>
      </dgm:spPr>
      <dgm:t>
        <a:bodyPr/>
        <a:lstStyle/>
        <a:p>
          <a:endParaRPr lang="it-IT" sz="3200" b="1" u="sng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  <a:p>
          <a:endParaRPr lang="it-IT" sz="3200" b="1" u="sng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it-IT" sz="3200" b="1" u="sng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SINTOMO</a:t>
          </a:r>
        </a:p>
        <a:p>
          <a:r>
            <a:rPr lang="it-IT" sz="2800" b="1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Manifestazione della incapacità di costruire relazioni con </a:t>
          </a:r>
          <a:r>
            <a:rPr lang="it-IT" sz="2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se’ </a:t>
          </a:r>
          <a:r>
            <a:rPr lang="it-IT" sz="2800" b="1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con gli altri e con il mondo</a:t>
          </a:r>
        </a:p>
        <a:p>
          <a:endParaRPr lang="it-IT" sz="28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it-IT" sz="28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</dgm:t>
    </dgm:pt>
    <dgm:pt modelId="{2E944A28-34C7-D44C-BF51-113BDB84819B}" type="sibTrans" cxnId="{E311027D-4184-564C-AEC9-DDACDF9012EB}">
      <dgm:prSet/>
      <dgm:spPr/>
      <dgm:t>
        <a:bodyPr/>
        <a:lstStyle/>
        <a:p>
          <a:endParaRPr lang="it-IT" sz="2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13E9031-3D94-1C49-9798-47E7DBD9B3E8}" type="parTrans" cxnId="{E311027D-4184-564C-AEC9-DDACDF9012EB}">
      <dgm:prSet/>
      <dgm:spPr/>
      <dgm:t>
        <a:bodyPr/>
        <a:lstStyle/>
        <a:p>
          <a:endParaRPr lang="it-IT" sz="2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0BFF8AE-FA7A-5D4A-89E0-201D5B6F3DED}">
      <dgm:prSet phldrT="[Testo]" custT="1"/>
      <dgm:spPr>
        <a:solidFill>
          <a:schemeClr val="tx1"/>
        </a:solidFill>
      </dgm:spPr>
      <dgm:t>
        <a:bodyPr/>
        <a:lstStyle/>
        <a:p>
          <a:r>
            <a:rPr lang="it-IT" sz="3200" b="1" u="sng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MALATTIA</a:t>
          </a:r>
        </a:p>
        <a:p>
          <a:r>
            <a:rPr lang="it-IT" sz="2800" b="1" u="sng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Incapacità di costruire relazioni con </a:t>
          </a:r>
          <a:r>
            <a:rPr lang="it-IT" sz="2800" b="1" u="sng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se’ </a:t>
          </a:r>
          <a:r>
            <a:rPr lang="it-IT" sz="2800" b="1" u="sng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con gli altri e con il mondo</a:t>
          </a:r>
        </a:p>
      </dgm:t>
    </dgm:pt>
    <dgm:pt modelId="{1B58B0DC-B94B-A443-9DA3-C4BDBAA9EE3E}" type="sibTrans" cxnId="{46FCA86E-F8BB-E948-BDA1-6B8CA4BA7D04}">
      <dgm:prSet/>
      <dgm:spPr/>
      <dgm:t>
        <a:bodyPr/>
        <a:lstStyle/>
        <a:p>
          <a:endParaRPr lang="it-IT" sz="2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8AC9B8A-6C7E-3D42-A243-2C6A9250278A}" type="parTrans" cxnId="{46FCA86E-F8BB-E948-BDA1-6B8CA4BA7D04}">
      <dgm:prSet/>
      <dgm:spPr/>
      <dgm:t>
        <a:bodyPr/>
        <a:lstStyle/>
        <a:p>
          <a:endParaRPr lang="it-IT" sz="2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B57478E-735F-B445-94A0-56675C1F0BF3}">
      <dgm:prSet phldrT="[Testo]" custT="1"/>
      <dgm:spPr>
        <a:solidFill>
          <a:srgbClr val="00B050"/>
        </a:solidFill>
      </dgm:spPr>
      <dgm:t>
        <a:bodyPr/>
        <a:lstStyle/>
        <a:p>
          <a:r>
            <a:rPr lang="it-IT" sz="3200" b="1" u="sng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PROBLEMA</a:t>
          </a:r>
        </a:p>
        <a:p>
          <a:r>
            <a:rPr lang="it-IT" sz="3200" b="0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costruire relazioni con </a:t>
          </a:r>
          <a:r>
            <a:rPr lang="it-IT" sz="3200" b="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se’ </a:t>
          </a:r>
          <a:r>
            <a:rPr lang="it-IT" sz="3200" b="0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con gli altri e con il mondo</a:t>
          </a:r>
        </a:p>
      </dgm:t>
    </dgm:pt>
    <dgm:pt modelId="{7B597DC6-549C-6549-AF41-260FAD49DB1F}" type="sibTrans" cxnId="{207DA350-7C28-BD48-B7B5-C020145C2BDC}">
      <dgm:prSet/>
      <dgm:spPr/>
      <dgm:t>
        <a:bodyPr/>
        <a:lstStyle/>
        <a:p>
          <a:endParaRPr lang="it-IT" sz="2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29E17EE-8CE4-1E4B-B2BB-702D4134F91D}" type="parTrans" cxnId="{207DA350-7C28-BD48-B7B5-C020145C2BDC}">
      <dgm:prSet/>
      <dgm:spPr/>
      <dgm:t>
        <a:bodyPr/>
        <a:lstStyle/>
        <a:p>
          <a:endParaRPr lang="it-IT" sz="2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3ED7D8D-B9EF-234E-B851-6E4A36CF77E1}" type="pres">
      <dgm:prSet presAssocID="{5DA57EB3-5764-5B46-B5B4-D5D39C0D579E}" presName="Name0" presStyleCnt="0">
        <dgm:presLayoutVars>
          <dgm:chMax val="1"/>
          <dgm:chPref val="1"/>
          <dgm:dir val="rev"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F206F78F-4B9C-B64F-9094-2C7290BC7C25}" type="pres">
      <dgm:prSet presAssocID="{1B57478E-735F-B445-94A0-56675C1F0BF3}" presName="singleCycle" presStyleCnt="0"/>
      <dgm:spPr/>
    </dgm:pt>
    <dgm:pt modelId="{DB71B948-4CCC-9840-BBDB-1D684546D159}" type="pres">
      <dgm:prSet presAssocID="{1B57478E-735F-B445-94A0-56675C1F0BF3}" presName="singleCenter" presStyleLbl="node1" presStyleIdx="0" presStyleCnt="3" custScaleX="246917" custScaleY="255208" custLinFactNeighborX="-3646" custLinFactNeighborY="385">
        <dgm:presLayoutVars>
          <dgm:chMax val="7"/>
          <dgm:chPref val="7"/>
        </dgm:presLayoutVars>
      </dgm:prSet>
      <dgm:spPr/>
      <dgm:t>
        <a:bodyPr/>
        <a:lstStyle/>
        <a:p>
          <a:endParaRPr lang="it-IT"/>
        </a:p>
      </dgm:t>
    </dgm:pt>
    <dgm:pt modelId="{1B9FA4BB-F87A-D642-8B7C-BC884E9B07B8}" type="pres">
      <dgm:prSet presAssocID="{A13E9031-3D94-1C49-9798-47E7DBD9B3E8}" presName="Name56" presStyleLbl="parChTrans1D2" presStyleIdx="0" presStyleCnt="2"/>
      <dgm:spPr/>
      <dgm:t>
        <a:bodyPr/>
        <a:lstStyle/>
        <a:p>
          <a:endParaRPr lang="it-IT"/>
        </a:p>
      </dgm:t>
    </dgm:pt>
    <dgm:pt modelId="{C652B337-EFC3-2847-B8AE-F52F09C12EA2}" type="pres">
      <dgm:prSet presAssocID="{2AAAA471-6841-D34C-92DD-499C994F5E47}" presName="text0" presStyleLbl="node1" presStyleIdx="1" presStyleCnt="3" custScaleX="381643" custScaleY="383328" custRadScaleRad="222314" custRadScaleInc="9999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4153B33-CD30-A74B-B381-B05CC6B6C10C}" type="pres">
      <dgm:prSet presAssocID="{A8AC9B8A-6C7E-3D42-A243-2C6A9250278A}" presName="Name56" presStyleLbl="parChTrans1D2" presStyleIdx="1" presStyleCnt="2"/>
      <dgm:spPr/>
      <dgm:t>
        <a:bodyPr/>
        <a:lstStyle/>
        <a:p>
          <a:endParaRPr lang="it-IT"/>
        </a:p>
      </dgm:t>
    </dgm:pt>
    <dgm:pt modelId="{76233016-B868-9940-92EB-36D330B64B68}" type="pres">
      <dgm:prSet presAssocID="{40BFF8AE-FA7A-5D4A-89E0-201D5B6F3DED}" presName="text0" presStyleLbl="node1" presStyleIdx="2" presStyleCnt="3" custScaleX="398842" custScaleY="361580" custRadScaleRad="234953" custRadScaleInc="9965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3E4AE47-13CB-764F-A98B-4B884A052E65}" type="presOf" srcId="{40BFF8AE-FA7A-5D4A-89E0-201D5B6F3DED}" destId="{76233016-B868-9940-92EB-36D330B64B68}" srcOrd="0" destOrd="0" presId="urn:microsoft.com/office/officeart/2008/layout/RadialCluster"/>
    <dgm:cxn modelId="{E311027D-4184-564C-AEC9-DDACDF9012EB}" srcId="{1B57478E-735F-B445-94A0-56675C1F0BF3}" destId="{2AAAA471-6841-D34C-92DD-499C994F5E47}" srcOrd="0" destOrd="0" parTransId="{A13E9031-3D94-1C49-9798-47E7DBD9B3E8}" sibTransId="{2E944A28-34C7-D44C-BF51-113BDB84819B}"/>
    <dgm:cxn modelId="{3ED82C35-B53B-E441-87D0-AA963089FBC0}" type="presOf" srcId="{5DA57EB3-5764-5B46-B5B4-D5D39C0D579E}" destId="{B3ED7D8D-B9EF-234E-B851-6E4A36CF77E1}" srcOrd="0" destOrd="0" presId="urn:microsoft.com/office/officeart/2008/layout/RadialCluster"/>
    <dgm:cxn modelId="{ADB1B5A2-2538-A94C-B05B-49ABFD6A345F}" type="presOf" srcId="{2AAAA471-6841-D34C-92DD-499C994F5E47}" destId="{C652B337-EFC3-2847-B8AE-F52F09C12EA2}" srcOrd="0" destOrd="0" presId="urn:microsoft.com/office/officeart/2008/layout/RadialCluster"/>
    <dgm:cxn modelId="{46FCA86E-F8BB-E948-BDA1-6B8CA4BA7D04}" srcId="{1B57478E-735F-B445-94A0-56675C1F0BF3}" destId="{40BFF8AE-FA7A-5D4A-89E0-201D5B6F3DED}" srcOrd="1" destOrd="0" parTransId="{A8AC9B8A-6C7E-3D42-A243-2C6A9250278A}" sibTransId="{1B58B0DC-B94B-A443-9DA3-C4BDBAA9EE3E}"/>
    <dgm:cxn modelId="{F77835FD-D4A6-F041-BD3F-DE2F46E3A257}" type="presOf" srcId="{A13E9031-3D94-1C49-9798-47E7DBD9B3E8}" destId="{1B9FA4BB-F87A-D642-8B7C-BC884E9B07B8}" srcOrd="0" destOrd="0" presId="urn:microsoft.com/office/officeart/2008/layout/RadialCluster"/>
    <dgm:cxn modelId="{207DA350-7C28-BD48-B7B5-C020145C2BDC}" srcId="{5DA57EB3-5764-5B46-B5B4-D5D39C0D579E}" destId="{1B57478E-735F-B445-94A0-56675C1F0BF3}" srcOrd="0" destOrd="0" parTransId="{729E17EE-8CE4-1E4B-B2BB-702D4134F91D}" sibTransId="{7B597DC6-549C-6549-AF41-260FAD49DB1F}"/>
    <dgm:cxn modelId="{222FE5F4-1C07-344E-98DF-49BF1E51A6F5}" type="presOf" srcId="{A8AC9B8A-6C7E-3D42-A243-2C6A9250278A}" destId="{04153B33-CD30-A74B-B381-B05CC6B6C10C}" srcOrd="0" destOrd="0" presId="urn:microsoft.com/office/officeart/2008/layout/RadialCluster"/>
    <dgm:cxn modelId="{F8D732ED-B6AD-4345-B4E2-590A6422FC80}" type="presOf" srcId="{1B57478E-735F-B445-94A0-56675C1F0BF3}" destId="{DB71B948-4CCC-9840-BBDB-1D684546D159}" srcOrd="0" destOrd="0" presId="urn:microsoft.com/office/officeart/2008/layout/RadialCluster"/>
    <dgm:cxn modelId="{F1CF6011-81B6-3E4C-8D2B-A92D95D3820C}" type="presParOf" srcId="{B3ED7D8D-B9EF-234E-B851-6E4A36CF77E1}" destId="{F206F78F-4B9C-B64F-9094-2C7290BC7C25}" srcOrd="0" destOrd="0" presId="urn:microsoft.com/office/officeart/2008/layout/RadialCluster"/>
    <dgm:cxn modelId="{7C6110A3-757C-1E4C-81D8-249DC5DAAFE6}" type="presParOf" srcId="{F206F78F-4B9C-B64F-9094-2C7290BC7C25}" destId="{DB71B948-4CCC-9840-BBDB-1D684546D159}" srcOrd="0" destOrd="0" presId="urn:microsoft.com/office/officeart/2008/layout/RadialCluster"/>
    <dgm:cxn modelId="{5BF13012-5447-C746-8FA9-8F0A77A69DF5}" type="presParOf" srcId="{F206F78F-4B9C-B64F-9094-2C7290BC7C25}" destId="{1B9FA4BB-F87A-D642-8B7C-BC884E9B07B8}" srcOrd="1" destOrd="0" presId="urn:microsoft.com/office/officeart/2008/layout/RadialCluster"/>
    <dgm:cxn modelId="{9F124866-5E94-A045-BB27-8FC703B0B388}" type="presParOf" srcId="{F206F78F-4B9C-B64F-9094-2C7290BC7C25}" destId="{C652B337-EFC3-2847-B8AE-F52F09C12EA2}" srcOrd="2" destOrd="0" presId="urn:microsoft.com/office/officeart/2008/layout/RadialCluster"/>
    <dgm:cxn modelId="{A209047C-7773-DC4F-9B5A-9BC5940EA794}" type="presParOf" srcId="{F206F78F-4B9C-B64F-9094-2C7290BC7C25}" destId="{04153B33-CD30-A74B-B381-B05CC6B6C10C}" srcOrd="3" destOrd="0" presId="urn:microsoft.com/office/officeart/2008/layout/RadialCluster"/>
    <dgm:cxn modelId="{FA899CA1-7B7D-0F48-B5AF-DBB7CDC486C1}" type="presParOf" srcId="{F206F78F-4B9C-B64F-9094-2C7290BC7C25}" destId="{76233016-B868-9940-92EB-36D330B64B68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82F822-C208-7442-9FDE-6E2E180B45C3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150159E-10B8-F443-B42B-26F5EE9D38B1}">
      <dgm:prSet phldrT="[Testo]"/>
      <dgm:spPr/>
      <dgm:t>
        <a:bodyPr/>
        <a:lstStyle/>
        <a:p>
          <a:r>
            <a:rPr lang="it-IT" dirty="0"/>
            <a:t>TEMPO</a:t>
          </a:r>
        </a:p>
      </dgm:t>
    </dgm:pt>
    <dgm:pt modelId="{384689C0-BB72-F34D-904C-2F4EBDBBC221}" type="parTrans" cxnId="{FAB38962-F587-AF49-9732-5501741A69D1}">
      <dgm:prSet/>
      <dgm:spPr/>
      <dgm:t>
        <a:bodyPr/>
        <a:lstStyle/>
        <a:p>
          <a:endParaRPr lang="it-IT"/>
        </a:p>
      </dgm:t>
    </dgm:pt>
    <dgm:pt modelId="{B881517A-EFE2-D841-8D1C-8EF4956463C4}" type="sibTrans" cxnId="{FAB38962-F587-AF49-9732-5501741A69D1}">
      <dgm:prSet/>
      <dgm:spPr/>
      <dgm:t>
        <a:bodyPr/>
        <a:lstStyle/>
        <a:p>
          <a:endParaRPr lang="it-IT"/>
        </a:p>
      </dgm:t>
    </dgm:pt>
    <dgm:pt modelId="{A6DC9634-FEDD-9448-A113-3177AE56603F}">
      <dgm:prSet phldrT="[Testo]"/>
      <dgm:spPr/>
      <dgm:t>
        <a:bodyPr/>
        <a:lstStyle/>
        <a:p>
          <a:r>
            <a:rPr lang="it-IT" dirty="0"/>
            <a:t>FREQUENZA ALTA</a:t>
          </a:r>
        </a:p>
      </dgm:t>
    </dgm:pt>
    <dgm:pt modelId="{729322A5-7530-554A-8A42-33BCE9E1EE8B}" type="parTrans" cxnId="{804C1789-C5AD-4E44-95E6-E72532327A27}">
      <dgm:prSet/>
      <dgm:spPr/>
      <dgm:t>
        <a:bodyPr/>
        <a:lstStyle/>
        <a:p>
          <a:endParaRPr lang="it-IT"/>
        </a:p>
      </dgm:t>
    </dgm:pt>
    <dgm:pt modelId="{757C749B-F583-A64E-A33A-2121A22602D4}" type="sibTrans" cxnId="{804C1789-C5AD-4E44-95E6-E72532327A27}">
      <dgm:prSet/>
      <dgm:spPr/>
      <dgm:t>
        <a:bodyPr/>
        <a:lstStyle/>
        <a:p>
          <a:endParaRPr lang="it-IT"/>
        </a:p>
      </dgm:t>
    </dgm:pt>
    <dgm:pt modelId="{013098BD-DEC3-CC4B-8DD1-3389B8D8C32D}">
      <dgm:prSet phldrT="[Testo]"/>
      <dgm:spPr/>
      <dgm:t>
        <a:bodyPr/>
        <a:lstStyle/>
        <a:p>
          <a:r>
            <a:rPr lang="it-IT" dirty="0"/>
            <a:t>DURATA     ALTA</a:t>
          </a:r>
        </a:p>
      </dgm:t>
    </dgm:pt>
    <dgm:pt modelId="{49A28EC6-DFD1-774C-BFF1-3C0356D42DE3}" type="parTrans" cxnId="{0AC8B8A2-914E-D24A-9040-C4A095476E78}">
      <dgm:prSet/>
      <dgm:spPr/>
      <dgm:t>
        <a:bodyPr/>
        <a:lstStyle/>
        <a:p>
          <a:endParaRPr lang="it-IT"/>
        </a:p>
      </dgm:t>
    </dgm:pt>
    <dgm:pt modelId="{E863A05F-DCC1-4442-9DA6-BE4AD08C7D26}" type="sibTrans" cxnId="{0AC8B8A2-914E-D24A-9040-C4A095476E78}">
      <dgm:prSet/>
      <dgm:spPr/>
      <dgm:t>
        <a:bodyPr/>
        <a:lstStyle/>
        <a:p>
          <a:endParaRPr lang="it-IT"/>
        </a:p>
      </dgm:t>
    </dgm:pt>
    <dgm:pt modelId="{49308C62-9388-3A46-B3FE-1F6F4D925977}">
      <dgm:prSet phldrT="[Testo]"/>
      <dgm:spPr/>
      <dgm:t>
        <a:bodyPr/>
        <a:lstStyle/>
        <a:p>
          <a:r>
            <a:rPr lang="it-IT" dirty="0"/>
            <a:t>INTENSITA’</a:t>
          </a:r>
        </a:p>
      </dgm:t>
    </dgm:pt>
    <dgm:pt modelId="{1C2BB39D-225A-774B-BB9A-FCB9B039F33E}" type="parTrans" cxnId="{D2480A02-E9DA-2B42-B51E-16E4DB576827}">
      <dgm:prSet/>
      <dgm:spPr/>
      <dgm:t>
        <a:bodyPr/>
        <a:lstStyle/>
        <a:p>
          <a:endParaRPr lang="it-IT"/>
        </a:p>
      </dgm:t>
    </dgm:pt>
    <dgm:pt modelId="{6F9EEBBA-217A-6545-80F8-F94183E636EC}" type="sibTrans" cxnId="{D2480A02-E9DA-2B42-B51E-16E4DB576827}">
      <dgm:prSet/>
      <dgm:spPr/>
      <dgm:t>
        <a:bodyPr/>
        <a:lstStyle/>
        <a:p>
          <a:endParaRPr lang="it-IT"/>
        </a:p>
      </dgm:t>
    </dgm:pt>
    <dgm:pt modelId="{F6F957A2-D184-5041-9DB2-34960F7F16C4}">
      <dgm:prSet phldrT="[Testo]"/>
      <dgm:spPr/>
      <dgm:t>
        <a:bodyPr/>
        <a:lstStyle/>
        <a:p>
          <a:r>
            <a:rPr lang="it-IT" dirty="0"/>
            <a:t>ALTA</a:t>
          </a:r>
        </a:p>
      </dgm:t>
    </dgm:pt>
    <dgm:pt modelId="{4443D9F8-6A2F-2F47-ABE1-90133B0D78DD}" type="parTrans" cxnId="{6F27B273-BDA1-494E-A85B-EEB5EB224116}">
      <dgm:prSet/>
      <dgm:spPr/>
      <dgm:t>
        <a:bodyPr/>
        <a:lstStyle/>
        <a:p>
          <a:endParaRPr lang="it-IT"/>
        </a:p>
      </dgm:t>
    </dgm:pt>
    <dgm:pt modelId="{28C66EC0-828F-734D-9FE2-94896E51E5BF}" type="sibTrans" cxnId="{6F27B273-BDA1-494E-A85B-EEB5EB224116}">
      <dgm:prSet/>
      <dgm:spPr/>
      <dgm:t>
        <a:bodyPr/>
        <a:lstStyle/>
        <a:p>
          <a:endParaRPr lang="it-IT"/>
        </a:p>
      </dgm:t>
    </dgm:pt>
    <dgm:pt modelId="{713B00B4-5AD1-9649-A520-311B36EAF316}">
      <dgm:prSet phldrT="[Testo]"/>
      <dgm:spPr/>
      <dgm:t>
        <a:bodyPr/>
        <a:lstStyle/>
        <a:p>
          <a:r>
            <a:rPr lang="it-IT" dirty="0"/>
            <a:t>SENSO COMUNE</a:t>
          </a:r>
        </a:p>
      </dgm:t>
    </dgm:pt>
    <dgm:pt modelId="{23D44CFA-2BDF-5841-BE23-15C9F6EAB1B3}" type="parTrans" cxnId="{10F4657D-166F-0144-88BE-BD07C149BE7D}">
      <dgm:prSet/>
      <dgm:spPr/>
      <dgm:t>
        <a:bodyPr/>
        <a:lstStyle/>
        <a:p>
          <a:endParaRPr lang="it-IT"/>
        </a:p>
      </dgm:t>
    </dgm:pt>
    <dgm:pt modelId="{86B72327-854C-854A-86EE-7583C70B247C}" type="sibTrans" cxnId="{10F4657D-166F-0144-88BE-BD07C149BE7D}">
      <dgm:prSet/>
      <dgm:spPr/>
      <dgm:t>
        <a:bodyPr/>
        <a:lstStyle/>
        <a:p>
          <a:endParaRPr lang="it-IT"/>
        </a:p>
      </dgm:t>
    </dgm:pt>
    <dgm:pt modelId="{E6F7D6FC-BFBF-CF43-A3BB-ADFE0BED370B}">
      <dgm:prSet phldrT="[Testo]"/>
      <dgm:spPr/>
      <dgm:t>
        <a:bodyPr/>
        <a:lstStyle/>
        <a:p>
          <a:r>
            <a:rPr lang="it-IT" dirty="0"/>
            <a:t>SITUAZIONE NON ADATTA</a:t>
          </a:r>
        </a:p>
      </dgm:t>
    </dgm:pt>
    <dgm:pt modelId="{A8D0740B-4E2A-DB4C-89F1-F714C9A9EDA2}" type="parTrans" cxnId="{F978553E-7C1A-0443-BE71-A0FB1666C838}">
      <dgm:prSet/>
      <dgm:spPr/>
      <dgm:t>
        <a:bodyPr/>
        <a:lstStyle/>
        <a:p>
          <a:endParaRPr lang="it-IT"/>
        </a:p>
      </dgm:t>
    </dgm:pt>
    <dgm:pt modelId="{27130A05-C75C-C446-89A4-40472B28C6C4}" type="sibTrans" cxnId="{F978553E-7C1A-0443-BE71-A0FB1666C838}">
      <dgm:prSet/>
      <dgm:spPr/>
      <dgm:t>
        <a:bodyPr/>
        <a:lstStyle/>
        <a:p>
          <a:endParaRPr lang="it-IT"/>
        </a:p>
      </dgm:t>
    </dgm:pt>
    <dgm:pt modelId="{75B1511F-68E9-F54A-A6F1-3BA3F6BE720A}" type="pres">
      <dgm:prSet presAssocID="{AA82F822-C208-7442-9FDE-6E2E180B45C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1258563-5C51-F542-AFE8-C0B0E5C1372F}" type="pres">
      <dgm:prSet presAssocID="{4150159E-10B8-F443-B42B-26F5EE9D38B1}" presName="compNode" presStyleCnt="0"/>
      <dgm:spPr/>
    </dgm:pt>
    <dgm:pt modelId="{515AF3E2-CA97-E744-8F70-464F11DA525F}" type="pres">
      <dgm:prSet presAssocID="{4150159E-10B8-F443-B42B-26F5EE9D38B1}" presName="aNode" presStyleLbl="bgShp" presStyleIdx="0" presStyleCnt="3"/>
      <dgm:spPr/>
      <dgm:t>
        <a:bodyPr/>
        <a:lstStyle/>
        <a:p>
          <a:endParaRPr lang="it-IT"/>
        </a:p>
      </dgm:t>
    </dgm:pt>
    <dgm:pt modelId="{7213C405-AD44-5141-8E10-01BEC2F65E31}" type="pres">
      <dgm:prSet presAssocID="{4150159E-10B8-F443-B42B-26F5EE9D38B1}" presName="textNode" presStyleLbl="bgShp" presStyleIdx="0" presStyleCnt="3"/>
      <dgm:spPr/>
      <dgm:t>
        <a:bodyPr/>
        <a:lstStyle/>
        <a:p>
          <a:endParaRPr lang="it-IT"/>
        </a:p>
      </dgm:t>
    </dgm:pt>
    <dgm:pt modelId="{1F3F0B03-F0F8-064F-A0F1-142F4413303C}" type="pres">
      <dgm:prSet presAssocID="{4150159E-10B8-F443-B42B-26F5EE9D38B1}" presName="compChildNode" presStyleCnt="0"/>
      <dgm:spPr/>
    </dgm:pt>
    <dgm:pt modelId="{713DAC9B-62BE-CF40-AADF-89121B442F2D}" type="pres">
      <dgm:prSet presAssocID="{4150159E-10B8-F443-B42B-26F5EE9D38B1}" presName="theInnerList" presStyleCnt="0"/>
      <dgm:spPr/>
    </dgm:pt>
    <dgm:pt modelId="{A6580586-BCE9-1849-976B-E61314699D7C}" type="pres">
      <dgm:prSet presAssocID="{A6DC9634-FEDD-9448-A113-3177AE56603F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391EA0C-1086-4D4C-B41D-27641BE9E1BD}" type="pres">
      <dgm:prSet presAssocID="{A6DC9634-FEDD-9448-A113-3177AE56603F}" presName="aSpace2" presStyleCnt="0"/>
      <dgm:spPr/>
    </dgm:pt>
    <dgm:pt modelId="{720046CE-AD9E-554C-9FC5-5095C46C079A}" type="pres">
      <dgm:prSet presAssocID="{013098BD-DEC3-CC4B-8DD1-3389B8D8C32D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57DB77-7238-7243-ABBE-09B149B74AC3}" type="pres">
      <dgm:prSet presAssocID="{4150159E-10B8-F443-B42B-26F5EE9D38B1}" presName="aSpace" presStyleCnt="0"/>
      <dgm:spPr/>
    </dgm:pt>
    <dgm:pt modelId="{4A89231C-662D-2F44-89AE-FB7D7B420A1F}" type="pres">
      <dgm:prSet presAssocID="{49308C62-9388-3A46-B3FE-1F6F4D925977}" presName="compNode" presStyleCnt="0"/>
      <dgm:spPr/>
    </dgm:pt>
    <dgm:pt modelId="{3021970C-49F1-CE40-9F5D-FFED714AD20A}" type="pres">
      <dgm:prSet presAssocID="{49308C62-9388-3A46-B3FE-1F6F4D925977}" presName="aNode" presStyleLbl="bgShp" presStyleIdx="1" presStyleCnt="3"/>
      <dgm:spPr/>
      <dgm:t>
        <a:bodyPr/>
        <a:lstStyle/>
        <a:p>
          <a:endParaRPr lang="it-IT"/>
        </a:p>
      </dgm:t>
    </dgm:pt>
    <dgm:pt modelId="{2300C3E9-64DF-4E4E-AD26-DFA96B6DEB83}" type="pres">
      <dgm:prSet presAssocID="{49308C62-9388-3A46-B3FE-1F6F4D925977}" presName="textNode" presStyleLbl="bgShp" presStyleIdx="1" presStyleCnt="3"/>
      <dgm:spPr/>
      <dgm:t>
        <a:bodyPr/>
        <a:lstStyle/>
        <a:p>
          <a:endParaRPr lang="it-IT"/>
        </a:p>
      </dgm:t>
    </dgm:pt>
    <dgm:pt modelId="{268FD8F7-9A03-F848-8DCC-21FE99D405D0}" type="pres">
      <dgm:prSet presAssocID="{49308C62-9388-3A46-B3FE-1F6F4D925977}" presName="compChildNode" presStyleCnt="0"/>
      <dgm:spPr/>
    </dgm:pt>
    <dgm:pt modelId="{720CDA8E-9CA1-604A-8A77-B1A02AA96C9B}" type="pres">
      <dgm:prSet presAssocID="{49308C62-9388-3A46-B3FE-1F6F4D925977}" presName="theInnerList" presStyleCnt="0"/>
      <dgm:spPr/>
    </dgm:pt>
    <dgm:pt modelId="{8770275F-2833-4449-A945-89DD17081DC9}" type="pres">
      <dgm:prSet presAssocID="{F6F957A2-D184-5041-9DB2-34960F7F16C4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1B75CF-5584-6242-B2F9-C628DC0AA02C}" type="pres">
      <dgm:prSet presAssocID="{49308C62-9388-3A46-B3FE-1F6F4D925977}" presName="aSpace" presStyleCnt="0"/>
      <dgm:spPr/>
    </dgm:pt>
    <dgm:pt modelId="{B3EA99E4-780E-0041-B4B5-8E5BA5F83845}" type="pres">
      <dgm:prSet presAssocID="{713B00B4-5AD1-9649-A520-311B36EAF316}" presName="compNode" presStyleCnt="0"/>
      <dgm:spPr/>
    </dgm:pt>
    <dgm:pt modelId="{880E0A9A-22F3-2A4B-ACA8-70AB3B7FEBA0}" type="pres">
      <dgm:prSet presAssocID="{713B00B4-5AD1-9649-A520-311B36EAF316}" presName="aNode" presStyleLbl="bgShp" presStyleIdx="2" presStyleCnt="3"/>
      <dgm:spPr/>
      <dgm:t>
        <a:bodyPr/>
        <a:lstStyle/>
        <a:p>
          <a:endParaRPr lang="it-IT"/>
        </a:p>
      </dgm:t>
    </dgm:pt>
    <dgm:pt modelId="{267192BD-D15A-9E45-8F95-4D60E2F32731}" type="pres">
      <dgm:prSet presAssocID="{713B00B4-5AD1-9649-A520-311B36EAF316}" presName="textNode" presStyleLbl="bgShp" presStyleIdx="2" presStyleCnt="3"/>
      <dgm:spPr/>
      <dgm:t>
        <a:bodyPr/>
        <a:lstStyle/>
        <a:p>
          <a:endParaRPr lang="it-IT"/>
        </a:p>
      </dgm:t>
    </dgm:pt>
    <dgm:pt modelId="{265DDBE8-CC1E-C745-83AB-5CCAED440FC6}" type="pres">
      <dgm:prSet presAssocID="{713B00B4-5AD1-9649-A520-311B36EAF316}" presName="compChildNode" presStyleCnt="0"/>
      <dgm:spPr/>
    </dgm:pt>
    <dgm:pt modelId="{B4F4675E-E90A-C04D-ADB4-030CDCA31BFA}" type="pres">
      <dgm:prSet presAssocID="{713B00B4-5AD1-9649-A520-311B36EAF316}" presName="theInnerList" presStyleCnt="0"/>
      <dgm:spPr/>
    </dgm:pt>
    <dgm:pt modelId="{BA3BF6F0-898F-BE45-B4D7-4A11CE8228D6}" type="pres">
      <dgm:prSet presAssocID="{E6F7D6FC-BFBF-CF43-A3BB-ADFE0BED370B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C6A6ADB-B400-DC44-8B18-CB5DA8C0C4CA}" type="presOf" srcId="{713B00B4-5AD1-9649-A520-311B36EAF316}" destId="{880E0A9A-22F3-2A4B-ACA8-70AB3B7FEBA0}" srcOrd="0" destOrd="0" presId="urn:microsoft.com/office/officeart/2005/8/layout/lProcess2"/>
    <dgm:cxn modelId="{83C9FC68-E18A-594B-95C6-E04A40DE3811}" type="presOf" srcId="{713B00B4-5AD1-9649-A520-311B36EAF316}" destId="{267192BD-D15A-9E45-8F95-4D60E2F32731}" srcOrd="1" destOrd="0" presId="urn:microsoft.com/office/officeart/2005/8/layout/lProcess2"/>
    <dgm:cxn modelId="{FAB38962-F587-AF49-9732-5501741A69D1}" srcId="{AA82F822-C208-7442-9FDE-6E2E180B45C3}" destId="{4150159E-10B8-F443-B42B-26F5EE9D38B1}" srcOrd="0" destOrd="0" parTransId="{384689C0-BB72-F34D-904C-2F4EBDBBC221}" sibTransId="{B881517A-EFE2-D841-8D1C-8EF4956463C4}"/>
    <dgm:cxn modelId="{D2480A02-E9DA-2B42-B51E-16E4DB576827}" srcId="{AA82F822-C208-7442-9FDE-6E2E180B45C3}" destId="{49308C62-9388-3A46-B3FE-1F6F4D925977}" srcOrd="1" destOrd="0" parTransId="{1C2BB39D-225A-774B-BB9A-FCB9B039F33E}" sibTransId="{6F9EEBBA-217A-6545-80F8-F94183E636EC}"/>
    <dgm:cxn modelId="{F978553E-7C1A-0443-BE71-A0FB1666C838}" srcId="{713B00B4-5AD1-9649-A520-311B36EAF316}" destId="{E6F7D6FC-BFBF-CF43-A3BB-ADFE0BED370B}" srcOrd="0" destOrd="0" parTransId="{A8D0740B-4E2A-DB4C-89F1-F714C9A9EDA2}" sibTransId="{27130A05-C75C-C446-89A4-40472B28C6C4}"/>
    <dgm:cxn modelId="{33158584-3F40-B24D-A90B-CE2A47602A53}" type="presOf" srcId="{AA82F822-C208-7442-9FDE-6E2E180B45C3}" destId="{75B1511F-68E9-F54A-A6F1-3BA3F6BE720A}" srcOrd="0" destOrd="0" presId="urn:microsoft.com/office/officeart/2005/8/layout/lProcess2"/>
    <dgm:cxn modelId="{6F27B273-BDA1-494E-A85B-EEB5EB224116}" srcId="{49308C62-9388-3A46-B3FE-1F6F4D925977}" destId="{F6F957A2-D184-5041-9DB2-34960F7F16C4}" srcOrd="0" destOrd="0" parTransId="{4443D9F8-6A2F-2F47-ABE1-90133B0D78DD}" sibTransId="{28C66EC0-828F-734D-9FE2-94896E51E5BF}"/>
    <dgm:cxn modelId="{804C1789-C5AD-4E44-95E6-E72532327A27}" srcId="{4150159E-10B8-F443-B42B-26F5EE9D38B1}" destId="{A6DC9634-FEDD-9448-A113-3177AE56603F}" srcOrd="0" destOrd="0" parTransId="{729322A5-7530-554A-8A42-33BCE9E1EE8B}" sibTransId="{757C749B-F583-A64E-A33A-2121A22602D4}"/>
    <dgm:cxn modelId="{DBA9CB27-9939-C34B-BF37-2D31607E4360}" type="presOf" srcId="{4150159E-10B8-F443-B42B-26F5EE9D38B1}" destId="{7213C405-AD44-5141-8E10-01BEC2F65E31}" srcOrd="1" destOrd="0" presId="urn:microsoft.com/office/officeart/2005/8/layout/lProcess2"/>
    <dgm:cxn modelId="{BCAC6660-2558-A347-B8E0-5B4805AA5D9C}" type="presOf" srcId="{A6DC9634-FEDD-9448-A113-3177AE56603F}" destId="{A6580586-BCE9-1849-976B-E61314699D7C}" srcOrd="0" destOrd="0" presId="urn:microsoft.com/office/officeart/2005/8/layout/lProcess2"/>
    <dgm:cxn modelId="{B64E4468-5398-604A-9234-B456885ED815}" type="presOf" srcId="{F6F957A2-D184-5041-9DB2-34960F7F16C4}" destId="{8770275F-2833-4449-A945-89DD17081DC9}" srcOrd="0" destOrd="0" presId="urn:microsoft.com/office/officeart/2005/8/layout/lProcess2"/>
    <dgm:cxn modelId="{AC8D0374-AFBA-054D-BE8F-A4C8201A7D26}" type="presOf" srcId="{4150159E-10B8-F443-B42B-26F5EE9D38B1}" destId="{515AF3E2-CA97-E744-8F70-464F11DA525F}" srcOrd="0" destOrd="0" presId="urn:microsoft.com/office/officeart/2005/8/layout/lProcess2"/>
    <dgm:cxn modelId="{F43766A2-6DAF-7F4C-BEDF-4DA2CCD2006F}" type="presOf" srcId="{E6F7D6FC-BFBF-CF43-A3BB-ADFE0BED370B}" destId="{BA3BF6F0-898F-BE45-B4D7-4A11CE8228D6}" srcOrd="0" destOrd="0" presId="urn:microsoft.com/office/officeart/2005/8/layout/lProcess2"/>
    <dgm:cxn modelId="{874A3AA0-BDDA-7841-B536-5BDAFF66E5F8}" type="presOf" srcId="{013098BD-DEC3-CC4B-8DD1-3389B8D8C32D}" destId="{720046CE-AD9E-554C-9FC5-5095C46C079A}" srcOrd="0" destOrd="0" presId="urn:microsoft.com/office/officeart/2005/8/layout/lProcess2"/>
    <dgm:cxn modelId="{F8C53AE5-010E-E542-95FA-EE5578F3FD0E}" type="presOf" srcId="{49308C62-9388-3A46-B3FE-1F6F4D925977}" destId="{2300C3E9-64DF-4E4E-AD26-DFA96B6DEB83}" srcOrd="1" destOrd="0" presId="urn:microsoft.com/office/officeart/2005/8/layout/lProcess2"/>
    <dgm:cxn modelId="{BE33392F-5EFF-BA40-BDB7-11752EF0657D}" type="presOf" srcId="{49308C62-9388-3A46-B3FE-1F6F4D925977}" destId="{3021970C-49F1-CE40-9F5D-FFED714AD20A}" srcOrd="0" destOrd="0" presId="urn:microsoft.com/office/officeart/2005/8/layout/lProcess2"/>
    <dgm:cxn modelId="{10F4657D-166F-0144-88BE-BD07C149BE7D}" srcId="{AA82F822-C208-7442-9FDE-6E2E180B45C3}" destId="{713B00B4-5AD1-9649-A520-311B36EAF316}" srcOrd="2" destOrd="0" parTransId="{23D44CFA-2BDF-5841-BE23-15C9F6EAB1B3}" sibTransId="{86B72327-854C-854A-86EE-7583C70B247C}"/>
    <dgm:cxn modelId="{0AC8B8A2-914E-D24A-9040-C4A095476E78}" srcId="{4150159E-10B8-F443-B42B-26F5EE9D38B1}" destId="{013098BD-DEC3-CC4B-8DD1-3389B8D8C32D}" srcOrd="1" destOrd="0" parTransId="{49A28EC6-DFD1-774C-BFF1-3C0356D42DE3}" sibTransId="{E863A05F-DCC1-4442-9DA6-BE4AD08C7D26}"/>
    <dgm:cxn modelId="{0CA7B61B-FD99-DE49-BD53-0CDD3DC8BF09}" type="presParOf" srcId="{75B1511F-68E9-F54A-A6F1-3BA3F6BE720A}" destId="{51258563-5C51-F542-AFE8-C0B0E5C1372F}" srcOrd="0" destOrd="0" presId="urn:microsoft.com/office/officeart/2005/8/layout/lProcess2"/>
    <dgm:cxn modelId="{BFB6F1BA-9E8E-D14A-AFB4-46CEE048C0F3}" type="presParOf" srcId="{51258563-5C51-F542-AFE8-C0B0E5C1372F}" destId="{515AF3E2-CA97-E744-8F70-464F11DA525F}" srcOrd="0" destOrd="0" presId="urn:microsoft.com/office/officeart/2005/8/layout/lProcess2"/>
    <dgm:cxn modelId="{40A5FB48-7BA1-4849-AB75-CB6F9D1900F1}" type="presParOf" srcId="{51258563-5C51-F542-AFE8-C0B0E5C1372F}" destId="{7213C405-AD44-5141-8E10-01BEC2F65E31}" srcOrd="1" destOrd="0" presId="urn:microsoft.com/office/officeart/2005/8/layout/lProcess2"/>
    <dgm:cxn modelId="{4D1A7E56-1FD2-7D47-9A5D-ED2513050F71}" type="presParOf" srcId="{51258563-5C51-F542-AFE8-C0B0E5C1372F}" destId="{1F3F0B03-F0F8-064F-A0F1-142F4413303C}" srcOrd="2" destOrd="0" presId="urn:microsoft.com/office/officeart/2005/8/layout/lProcess2"/>
    <dgm:cxn modelId="{8DBDA583-B1C8-B149-84F6-0DFE23494F28}" type="presParOf" srcId="{1F3F0B03-F0F8-064F-A0F1-142F4413303C}" destId="{713DAC9B-62BE-CF40-AADF-89121B442F2D}" srcOrd="0" destOrd="0" presId="urn:microsoft.com/office/officeart/2005/8/layout/lProcess2"/>
    <dgm:cxn modelId="{0BF0307D-C4E6-BF4E-8C12-302561D12944}" type="presParOf" srcId="{713DAC9B-62BE-CF40-AADF-89121B442F2D}" destId="{A6580586-BCE9-1849-976B-E61314699D7C}" srcOrd="0" destOrd="0" presId="urn:microsoft.com/office/officeart/2005/8/layout/lProcess2"/>
    <dgm:cxn modelId="{08EDB97A-47A1-A54D-BDE5-E8329D2A12FA}" type="presParOf" srcId="{713DAC9B-62BE-CF40-AADF-89121B442F2D}" destId="{D391EA0C-1086-4D4C-B41D-27641BE9E1BD}" srcOrd="1" destOrd="0" presId="urn:microsoft.com/office/officeart/2005/8/layout/lProcess2"/>
    <dgm:cxn modelId="{441F1365-9540-054B-9A20-80FD12F29DBF}" type="presParOf" srcId="{713DAC9B-62BE-CF40-AADF-89121B442F2D}" destId="{720046CE-AD9E-554C-9FC5-5095C46C079A}" srcOrd="2" destOrd="0" presId="urn:microsoft.com/office/officeart/2005/8/layout/lProcess2"/>
    <dgm:cxn modelId="{86F87BF6-5614-2E4E-835F-2F3884D12AD4}" type="presParOf" srcId="{75B1511F-68E9-F54A-A6F1-3BA3F6BE720A}" destId="{6557DB77-7238-7243-ABBE-09B149B74AC3}" srcOrd="1" destOrd="0" presId="urn:microsoft.com/office/officeart/2005/8/layout/lProcess2"/>
    <dgm:cxn modelId="{C41FBBBC-ABEE-604E-BAE3-AADADFEA22A4}" type="presParOf" srcId="{75B1511F-68E9-F54A-A6F1-3BA3F6BE720A}" destId="{4A89231C-662D-2F44-89AE-FB7D7B420A1F}" srcOrd="2" destOrd="0" presId="urn:microsoft.com/office/officeart/2005/8/layout/lProcess2"/>
    <dgm:cxn modelId="{8070A608-FC5A-8643-89AD-3597ED819867}" type="presParOf" srcId="{4A89231C-662D-2F44-89AE-FB7D7B420A1F}" destId="{3021970C-49F1-CE40-9F5D-FFED714AD20A}" srcOrd="0" destOrd="0" presId="urn:microsoft.com/office/officeart/2005/8/layout/lProcess2"/>
    <dgm:cxn modelId="{F26DC949-5632-3941-89BD-D809FCB74739}" type="presParOf" srcId="{4A89231C-662D-2F44-89AE-FB7D7B420A1F}" destId="{2300C3E9-64DF-4E4E-AD26-DFA96B6DEB83}" srcOrd="1" destOrd="0" presId="urn:microsoft.com/office/officeart/2005/8/layout/lProcess2"/>
    <dgm:cxn modelId="{C6F5BE51-9A19-DE47-87FB-C9C11522C967}" type="presParOf" srcId="{4A89231C-662D-2F44-89AE-FB7D7B420A1F}" destId="{268FD8F7-9A03-F848-8DCC-21FE99D405D0}" srcOrd="2" destOrd="0" presId="urn:microsoft.com/office/officeart/2005/8/layout/lProcess2"/>
    <dgm:cxn modelId="{325B8C3B-7481-0546-BC32-308930557F2F}" type="presParOf" srcId="{268FD8F7-9A03-F848-8DCC-21FE99D405D0}" destId="{720CDA8E-9CA1-604A-8A77-B1A02AA96C9B}" srcOrd="0" destOrd="0" presId="urn:microsoft.com/office/officeart/2005/8/layout/lProcess2"/>
    <dgm:cxn modelId="{AE872BB2-4569-9046-8DCB-820C175E97CC}" type="presParOf" srcId="{720CDA8E-9CA1-604A-8A77-B1A02AA96C9B}" destId="{8770275F-2833-4449-A945-89DD17081DC9}" srcOrd="0" destOrd="0" presId="urn:microsoft.com/office/officeart/2005/8/layout/lProcess2"/>
    <dgm:cxn modelId="{60F1284D-A3A2-DA4F-B6FC-C7A7FBBB2497}" type="presParOf" srcId="{75B1511F-68E9-F54A-A6F1-3BA3F6BE720A}" destId="{E21B75CF-5584-6242-B2F9-C628DC0AA02C}" srcOrd="3" destOrd="0" presId="urn:microsoft.com/office/officeart/2005/8/layout/lProcess2"/>
    <dgm:cxn modelId="{4509B61F-E078-3644-BE86-F08B5E3F7CC6}" type="presParOf" srcId="{75B1511F-68E9-F54A-A6F1-3BA3F6BE720A}" destId="{B3EA99E4-780E-0041-B4B5-8E5BA5F83845}" srcOrd="4" destOrd="0" presId="urn:microsoft.com/office/officeart/2005/8/layout/lProcess2"/>
    <dgm:cxn modelId="{E2D563FB-A1E0-F840-B06B-45AEE8636621}" type="presParOf" srcId="{B3EA99E4-780E-0041-B4B5-8E5BA5F83845}" destId="{880E0A9A-22F3-2A4B-ACA8-70AB3B7FEBA0}" srcOrd="0" destOrd="0" presId="urn:microsoft.com/office/officeart/2005/8/layout/lProcess2"/>
    <dgm:cxn modelId="{9062B6BF-40C4-CB40-8683-1E544484E726}" type="presParOf" srcId="{B3EA99E4-780E-0041-B4B5-8E5BA5F83845}" destId="{267192BD-D15A-9E45-8F95-4D60E2F32731}" srcOrd="1" destOrd="0" presId="urn:microsoft.com/office/officeart/2005/8/layout/lProcess2"/>
    <dgm:cxn modelId="{9EAE4F65-8FCA-6E4E-BF33-099154BD6A36}" type="presParOf" srcId="{B3EA99E4-780E-0041-B4B5-8E5BA5F83845}" destId="{265DDBE8-CC1E-C745-83AB-5CCAED440FC6}" srcOrd="2" destOrd="0" presId="urn:microsoft.com/office/officeart/2005/8/layout/lProcess2"/>
    <dgm:cxn modelId="{AC9B55A5-BFC1-CD46-AC27-D290D95D38F1}" type="presParOf" srcId="{265DDBE8-CC1E-C745-83AB-5CCAED440FC6}" destId="{B4F4675E-E90A-C04D-ADB4-030CDCA31BFA}" srcOrd="0" destOrd="0" presId="urn:microsoft.com/office/officeart/2005/8/layout/lProcess2"/>
    <dgm:cxn modelId="{0A9A936A-EC29-D846-B5A0-36E502180F94}" type="presParOf" srcId="{B4F4675E-E90A-C04D-ADB4-030CDCA31BFA}" destId="{BA3BF6F0-898F-BE45-B4D7-4A11CE8228D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E200E2-7B46-9540-B22F-664FFD3130A3}" type="doc">
      <dgm:prSet loTypeId="urn:microsoft.com/office/officeart/2005/8/layout/target2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109BBDF4-1591-A742-8215-96A51C7575BF}">
      <dgm:prSet phldrT="[Testo]"/>
      <dgm:spPr/>
      <dgm:t>
        <a:bodyPr/>
        <a:lstStyle/>
        <a:p>
          <a:r>
            <a:rPr lang="it-IT" dirty="0"/>
            <a:t>Funzioni psichiche/biologiche</a:t>
          </a:r>
        </a:p>
      </dgm:t>
    </dgm:pt>
    <dgm:pt modelId="{F0696FBA-64E0-1740-97A5-4BFB54E5738B}" type="parTrans" cxnId="{4B2615A1-7566-2743-9F0E-85678DDE16E7}">
      <dgm:prSet/>
      <dgm:spPr/>
      <dgm:t>
        <a:bodyPr/>
        <a:lstStyle/>
        <a:p>
          <a:endParaRPr lang="it-IT"/>
        </a:p>
      </dgm:t>
    </dgm:pt>
    <dgm:pt modelId="{D0964AE7-9A6F-8040-B6AE-E1CE211C8889}" type="sibTrans" cxnId="{4B2615A1-7566-2743-9F0E-85678DDE16E7}">
      <dgm:prSet/>
      <dgm:spPr/>
      <dgm:t>
        <a:bodyPr/>
        <a:lstStyle/>
        <a:p>
          <a:endParaRPr lang="it-IT"/>
        </a:p>
      </dgm:t>
    </dgm:pt>
    <dgm:pt modelId="{0CA850DE-B9CA-1649-B348-D2AA57C3E694}">
      <dgm:prSet phldrT="[Testo]"/>
      <dgm:spPr/>
      <dgm:t>
        <a:bodyPr/>
        <a:lstStyle/>
        <a:p>
          <a:r>
            <a:rPr lang="it-IT" dirty="0" err="1"/>
            <a:t>Sottofunzioni</a:t>
          </a:r>
          <a:endParaRPr lang="it-IT" dirty="0"/>
        </a:p>
      </dgm:t>
    </dgm:pt>
    <dgm:pt modelId="{B20DBA35-6C44-EF4B-A88A-26D9AC9D7104}" type="parTrans" cxnId="{09DA091F-97CB-1947-B601-2779863B02D7}">
      <dgm:prSet/>
      <dgm:spPr/>
      <dgm:t>
        <a:bodyPr/>
        <a:lstStyle/>
        <a:p>
          <a:endParaRPr lang="it-IT"/>
        </a:p>
      </dgm:t>
    </dgm:pt>
    <dgm:pt modelId="{F8BC503F-6A0A-4444-A628-97C1C7626D9B}" type="sibTrans" cxnId="{09DA091F-97CB-1947-B601-2779863B02D7}">
      <dgm:prSet/>
      <dgm:spPr/>
      <dgm:t>
        <a:bodyPr/>
        <a:lstStyle/>
        <a:p>
          <a:endParaRPr lang="it-IT"/>
        </a:p>
      </dgm:t>
    </dgm:pt>
    <dgm:pt modelId="{65593E3C-A407-FB40-A14B-69C3AAB516CD}">
      <dgm:prSet phldrT="[Testo]"/>
      <dgm:spPr/>
      <dgm:t>
        <a:bodyPr/>
        <a:lstStyle/>
        <a:p>
          <a:r>
            <a:rPr lang="it-IT"/>
            <a:t>Sintomi</a:t>
          </a:r>
        </a:p>
      </dgm:t>
    </dgm:pt>
    <dgm:pt modelId="{FB66D052-80A2-F044-BCFF-3AAFAAB1A296}" type="parTrans" cxnId="{D07F9AE8-E5DC-D14B-B53A-18F0B6049A79}">
      <dgm:prSet/>
      <dgm:spPr/>
      <dgm:t>
        <a:bodyPr/>
        <a:lstStyle/>
        <a:p>
          <a:endParaRPr lang="it-IT"/>
        </a:p>
      </dgm:t>
    </dgm:pt>
    <dgm:pt modelId="{83585855-495D-5540-90E9-406B4DDD4D44}" type="sibTrans" cxnId="{D07F9AE8-E5DC-D14B-B53A-18F0B6049A79}">
      <dgm:prSet/>
      <dgm:spPr/>
      <dgm:t>
        <a:bodyPr/>
        <a:lstStyle/>
        <a:p>
          <a:endParaRPr lang="it-IT"/>
        </a:p>
      </dgm:t>
    </dgm:pt>
    <dgm:pt modelId="{CE65BF39-E34B-4D37-B2C4-F553E7940D2B}" type="pres">
      <dgm:prSet presAssocID="{8EE200E2-7B46-9540-B22F-664FFD3130A3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C2C65FE-100D-412B-968C-BB64617715C0}" type="pres">
      <dgm:prSet presAssocID="{8EE200E2-7B46-9540-B22F-664FFD3130A3}" presName="outerBox" presStyleCnt="0"/>
      <dgm:spPr/>
    </dgm:pt>
    <dgm:pt modelId="{7F0DADA8-781E-44DA-A619-049E0CB359D7}" type="pres">
      <dgm:prSet presAssocID="{8EE200E2-7B46-9540-B22F-664FFD3130A3}" presName="outerBoxParent" presStyleLbl="node1" presStyleIdx="0" presStyleCnt="3"/>
      <dgm:spPr/>
      <dgm:t>
        <a:bodyPr/>
        <a:lstStyle/>
        <a:p>
          <a:endParaRPr lang="it-IT"/>
        </a:p>
      </dgm:t>
    </dgm:pt>
    <dgm:pt modelId="{C94AECE9-CA9D-4024-8372-557EC4C78EC5}" type="pres">
      <dgm:prSet presAssocID="{8EE200E2-7B46-9540-B22F-664FFD3130A3}" presName="outerBoxChildren" presStyleCnt="0"/>
      <dgm:spPr/>
    </dgm:pt>
    <dgm:pt modelId="{A2FC9784-0D5E-40A7-ABB8-63367BE136A1}" type="pres">
      <dgm:prSet presAssocID="{8EE200E2-7B46-9540-B22F-664FFD3130A3}" presName="middleBox" presStyleCnt="0"/>
      <dgm:spPr/>
    </dgm:pt>
    <dgm:pt modelId="{F1044E48-9808-4B6E-85EC-6FBC2D99FA44}" type="pres">
      <dgm:prSet presAssocID="{8EE200E2-7B46-9540-B22F-664FFD3130A3}" presName="middleBoxParent" presStyleLbl="node1" presStyleIdx="1" presStyleCnt="3"/>
      <dgm:spPr/>
      <dgm:t>
        <a:bodyPr/>
        <a:lstStyle/>
        <a:p>
          <a:endParaRPr lang="it-IT"/>
        </a:p>
      </dgm:t>
    </dgm:pt>
    <dgm:pt modelId="{8657386D-F1C4-4457-93C2-28AE59D44D30}" type="pres">
      <dgm:prSet presAssocID="{8EE200E2-7B46-9540-B22F-664FFD3130A3}" presName="middleBoxChildren" presStyleCnt="0"/>
      <dgm:spPr/>
    </dgm:pt>
    <dgm:pt modelId="{4D8ABB80-8665-447B-B6F4-E110CEF78D98}" type="pres">
      <dgm:prSet presAssocID="{8EE200E2-7B46-9540-B22F-664FFD3130A3}" presName="centerBox" presStyleCnt="0"/>
      <dgm:spPr/>
    </dgm:pt>
    <dgm:pt modelId="{A82E6D3F-D0EF-40BE-9203-79907865E657}" type="pres">
      <dgm:prSet presAssocID="{8EE200E2-7B46-9540-B22F-664FFD3130A3}" presName="centerBoxParent" presStyleLbl="node1" presStyleIdx="2" presStyleCnt="3"/>
      <dgm:spPr/>
      <dgm:t>
        <a:bodyPr/>
        <a:lstStyle/>
        <a:p>
          <a:endParaRPr lang="it-IT"/>
        </a:p>
      </dgm:t>
    </dgm:pt>
  </dgm:ptLst>
  <dgm:cxnLst>
    <dgm:cxn modelId="{1607C96D-7F0C-44DE-A4E0-2A95794194CE}" type="presOf" srcId="{0CA850DE-B9CA-1649-B348-D2AA57C3E694}" destId="{F1044E48-9808-4B6E-85EC-6FBC2D99FA44}" srcOrd="0" destOrd="0" presId="urn:microsoft.com/office/officeart/2005/8/layout/target2"/>
    <dgm:cxn modelId="{D07F9AE8-E5DC-D14B-B53A-18F0B6049A79}" srcId="{8EE200E2-7B46-9540-B22F-664FFD3130A3}" destId="{65593E3C-A407-FB40-A14B-69C3AAB516CD}" srcOrd="2" destOrd="0" parTransId="{FB66D052-80A2-F044-BCFF-3AAFAAB1A296}" sibTransId="{83585855-495D-5540-90E9-406B4DDD4D44}"/>
    <dgm:cxn modelId="{4B2615A1-7566-2743-9F0E-85678DDE16E7}" srcId="{8EE200E2-7B46-9540-B22F-664FFD3130A3}" destId="{109BBDF4-1591-A742-8215-96A51C7575BF}" srcOrd="0" destOrd="0" parTransId="{F0696FBA-64E0-1740-97A5-4BFB54E5738B}" sibTransId="{D0964AE7-9A6F-8040-B6AE-E1CE211C8889}"/>
    <dgm:cxn modelId="{BD7D59E0-F326-4079-A359-BA056D608167}" type="presOf" srcId="{8EE200E2-7B46-9540-B22F-664FFD3130A3}" destId="{CE65BF39-E34B-4D37-B2C4-F553E7940D2B}" srcOrd="0" destOrd="0" presId="urn:microsoft.com/office/officeart/2005/8/layout/target2"/>
    <dgm:cxn modelId="{09DA091F-97CB-1947-B601-2779863B02D7}" srcId="{8EE200E2-7B46-9540-B22F-664FFD3130A3}" destId="{0CA850DE-B9CA-1649-B348-D2AA57C3E694}" srcOrd="1" destOrd="0" parTransId="{B20DBA35-6C44-EF4B-A88A-26D9AC9D7104}" sibTransId="{F8BC503F-6A0A-4444-A628-97C1C7626D9B}"/>
    <dgm:cxn modelId="{04884B6C-3F53-4C2E-A9D8-8612DCE5A5C6}" type="presOf" srcId="{109BBDF4-1591-A742-8215-96A51C7575BF}" destId="{7F0DADA8-781E-44DA-A619-049E0CB359D7}" srcOrd="0" destOrd="0" presId="urn:microsoft.com/office/officeart/2005/8/layout/target2"/>
    <dgm:cxn modelId="{6601E503-1F03-4B93-9C2B-B8FBE2BE8871}" type="presOf" srcId="{65593E3C-A407-FB40-A14B-69C3AAB516CD}" destId="{A82E6D3F-D0EF-40BE-9203-79907865E657}" srcOrd="0" destOrd="0" presId="urn:microsoft.com/office/officeart/2005/8/layout/target2"/>
    <dgm:cxn modelId="{1918558C-EDC8-4107-B9D6-ADAACE695B04}" type="presParOf" srcId="{CE65BF39-E34B-4D37-B2C4-F553E7940D2B}" destId="{9C2C65FE-100D-412B-968C-BB64617715C0}" srcOrd="0" destOrd="0" presId="urn:microsoft.com/office/officeart/2005/8/layout/target2"/>
    <dgm:cxn modelId="{A648A29E-C9EE-499B-9DFA-D5D2D687FC10}" type="presParOf" srcId="{9C2C65FE-100D-412B-968C-BB64617715C0}" destId="{7F0DADA8-781E-44DA-A619-049E0CB359D7}" srcOrd="0" destOrd="0" presId="urn:microsoft.com/office/officeart/2005/8/layout/target2"/>
    <dgm:cxn modelId="{05478C0A-27F6-468E-87C9-424946F8CFC1}" type="presParOf" srcId="{9C2C65FE-100D-412B-968C-BB64617715C0}" destId="{C94AECE9-CA9D-4024-8372-557EC4C78EC5}" srcOrd="1" destOrd="0" presId="urn:microsoft.com/office/officeart/2005/8/layout/target2"/>
    <dgm:cxn modelId="{33078848-F988-40F2-A990-58ECF4F2016E}" type="presParOf" srcId="{CE65BF39-E34B-4D37-B2C4-F553E7940D2B}" destId="{A2FC9784-0D5E-40A7-ABB8-63367BE136A1}" srcOrd="1" destOrd="0" presId="urn:microsoft.com/office/officeart/2005/8/layout/target2"/>
    <dgm:cxn modelId="{28670C39-AE6D-416C-B27E-772134630929}" type="presParOf" srcId="{A2FC9784-0D5E-40A7-ABB8-63367BE136A1}" destId="{F1044E48-9808-4B6E-85EC-6FBC2D99FA44}" srcOrd="0" destOrd="0" presId="urn:microsoft.com/office/officeart/2005/8/layout/target2"/>
    <dgm:cxn modelId="{E73C16BB-9DBF-4C89-BB7A-3CA62FB25A80}" type="presParOf" srcId="{A2FC9784-0D5E-40A7-ABB8-63367BE136A1}" destId="{8657386D-F1C4-4457-93C2-28AE59D44D30}" srcOrd="1" destOrd="0" presId="urn:microsoft.com/office/officeart/2005/8/layout/target2"/>
    <dgm:cxn modelId="{E81F6581-302E-48F3-A74A-1F144F9EB44D}" type="presParOf" srcId="{CE65BF39-E34B-4D37-B2C4-F553E7940D2B}" destId="{4D8ABB80-8665-447B-B6F4-E110CEF78D98}" srcOrd="2" destOrd="0" presId="urn:microsoft.com/office/officeart/2005/8/layout/target2"/>
    <dgm:cxn modelId="{1FC3870B-B6CB-4664-BE4B-1AA170430734}" type="presParOf" srcId="{4D8ABB80-8665-447B-B6F4-E110CEF78D98}" destId="{A82E6D3F-D0EF-40BE-9203-79907865E657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6CF1D2-47B3-4311-9CB7-937B1435DB62}" type="doc">
      <dgm:prSet loTypeId="urn:microsoft.com/office/officeart/2005/8/layout/vList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C4A3252-6A46-4949-816F-1D4FE3757C29}">
      <dgm:prSet phldrT="[Testo]" custT="1"/>
      <dgm:spPr/>
      <dgm:t>
        <a:bodyPr/>
        <a:lstStyle/>
        <a:p>
          <a:r>
            <a: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COGNITIVA</a:t>
          </a:r>
        </a:p>
      </dgm:t>
    </dgm:pt>
    <dgm:pt modelId="{E88E3719-B73A-4D1A-88DB-958FFE97B764}" type="parTrans" cxnId="{84C548DD-B1F1-4F14-93DA-CB5FF1942736}">
      <dgm:prSet/>
      <dgm:spPr/>
      <dgm:t>
        <a:bodyPr/>
        <a:lstStyle/>
        <a:p>
          <a:endParaRPr lang="it-IT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385EE30-2F6B-43A5-BCE9-F564EB557857}" type="sibTrans" cxnId="{84C548DD-B1F1-4F14-93DA-CB5FF1942736}">
      <dgm:prSet/>
      <dgm:spPr/>
      <dgm:t>
        <a:bodyPr/>
        <a:lstStyle/>
        <a:p>
          <a:endParaRPr lang="it-IT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879D0ED-C4CF-4F27-AD84-E2E89D784E1B}">
      <dgm:prSet phldrT="[Testo]" custT="1"/>
      <dgm:spPr/>
      <dgm:t>
        <a:bodyPr/>
        <a:lstStyle/>
        <a:p>
          <a:r>
            <a:rPr lang="it-I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PSICOMOTORIA/</a:t>
          </a:r>
        </a:p>
        <a:p>
          <a:r>
            <a:rPr lang="it-I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COMPORTAMENTALE</a:t>
          </a:r>
        </a:p>
      </dgm:t>
    </dgm:pt>
    <dgm:pt modelId="{F406571C-10CD-41AD-B22F-30D7DCBA2969}" type="parTrans" cxnId="{49F8CD1F-8729-417C-8D16-D180E7902EFC}">
      <dgm:prSet/>
      <dgm:spPr/>
      <dgm:t>
        <a:bodyPr/>
        <a:lstStyle/>
        <a:p>
          <a:endParaRPr lang="it-IT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4799FF4-6B87-4232-82D0-80F9A92CF93E}" type="sibTrans" cxnId="{49F8CD1F-8729-417C-8D16-D180E7902EFC}">
      <dgm:prSet/>
      <dgm:spPr/>
      <dgm:t>
        <a:bodyPr/>
        <a:lstStyle/>
        <a:p>
          <a:endParaRPr lang="it-IT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DF7D4D7-71D6-4719-9DF8-D1F848428AD7}">
      <dgm:prSet phldrT="[Testo]" custT="1"/>
      <dgm:spPr/>
      <dgm:t>
        <a:bodyPr/>
        <a:lstStyle/>
        <a:p>
          <a:r>
            <a: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Propriocezione</a:t>
          </a:r>
        </a:p>
      </dgm:t>
    </dgm:pt>
    <dgm:pt modelId="{858968F0-AC7C-4BE1-A4AD-B303603BA08B}" type="parTrans" cxnId="{00794D2D-4090-4B96-989E-13B0EF6CD3F6}">
      <dgm:prSet/>
      <dgm:spPr/>
      <dgm:t>
        <a:bodyPr/>
        <a:lstStyle/>
        <a:p>
          <a:endParaRPr lang="it-IT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D0215B9-47A4-4C08-B6F2-6B69923B8243}" type="sibTrans" cxnId="{00794D2D-4090-4B96-989E-13B0EF6CD3F6}">
      <dgm:prSet/>
      <dgm:spPr/>
      <dgm:t>
        <a:bodyPr/>
        <a:lstStyle/>
        <a:p>
          <a:endParaRPr lang="it-IT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DD86DE8-DADE-4961-A61C-3120A80B507A}">
      <dgm:prSet custT="1"/>
      <dgm:spPr/>
      <dgm:t>
        <a:bodyPr/>
        <a:lstStyle/>
        <a:p>
          <a:r>
            <a: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UMORE AFFETTIVITà </a:t>
          </a:r>
        </a:p>
      </dgm:t>
    </dgm:pt>
    <dgm:pt modelId="{C0BF4039-DE56-4299-B770-A8FBE83B796D}" type="parTrans" cxnId="{C1F9B482-A699-480B-9B55-C2AE3CA52BC8}">
      <dgm:prSet/>
      <dgm:spPr/>
      <dgm:t>
        <a:bodyPr/>
        <a:lstStyle/>
        <a:p>
          <a:endParaRPr lang="it-IT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1E9019E-F388-4060-AE33-7687BE301CE7}" type="sibTrans" cxnId="{C1F9B482-A699-480B-9B55-C2AE3CA52BC8}">
      <dgm:prSet/>
      <dgm:spPr/>
      <dgm:t>
        <a:bodyPr/>
        <a:lstStyle/>
        <a:p>
          <a:endParaRPr lang="it-IT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B8E56FC-350A-4A6B-B859-ACAA72E4F37E}">
      <dgm:prSet custT="1"/>
      <dgm:spPr/>
      <dgm:t>
        <a:bodyPr/>
        <a:lstStyle/>
        <a:p>
          <a:r>
            <a: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VEGETATIVA</a:t>
          </a:r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</dgm:t>
    </dgm:pt>
    <dgm:pt modelId="{A4EDDE67-CD53-4BDB-8313-9B1B501D0AF5}" type="parTrans" cxnId="{559BC407-07EE-4746-BA4A-46F63691FACF}">
      <dgm:prSet/>
      <dgm:spPr/>
      <dgm:t>
        <a:bodyPr/>
        <a:lstStyle/>
        <a:p>
          <a:endParaRPr lang="it-IT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BC7C015-E29B-4A73-85B0-5A171FE61081}" type="sibTrans" cxnId="{559BC407-07EE-4746-BA4A-46F63691FACF}">
      <dgm:prSet/>
      <dgm:spPr/>
      <dgm:t>
        <a:bodyPr/>
        <a:lstStyle/>
        <a:p>
          <a:endParaRPr lang="it-IT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745897D-6A03-45A4-BA03-520E6C91F1C0}">
      <dgm:prSet custT="1"/>
      <dgm:spPr/>
      <dgm:t>
        <a:bodyPr anchor="ctr"/>
        <a:lstStyle/>
        <a:p>
          <a:r>
            <a: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Sentimenti (tristezza, angoscia, dolore morale, paura, rabbia, euforia), stabilità, instabilità </a:t>
          </a:r>
        </a:p>
      </dgm:t>
    </dgm:pt>
    <dgm:pt modelId="{D81E3861-1AA9-4475-B48F-B969F8FF56BB}" type="parTrans" cxnId="{52E9F692-13C3-4E98-B1B7-C516905D5A88}">
      <dgm:prSet/>
      <dgm:spPr/>
      <dgm:t>
        <a:bodyPr/>
        <a:lstStyle/>
        <a:p>
          <a:endParaRPr lang="it-IT"/>
        </a:p>
      </dgm:t>
    </dgm:pt>
    <dgm:pt modelId="{D2F81A33-3244-4277-8B6B-9636F21B67D0}" type="sibTrans" cxnId="{52E9F692-13C3-4E98-B1B7-C516905D5A88}">
      <dgm:prSet/>
      <dgm:spPr/>
      <dgm:t>
        <a:bodyPr/>
        <a:lstStyle/>
        <a:p>
          <a:endParaRPr lang="it-IT"/>
        </a:p>
      </dgm:t>
    </dgm:pt>
    <dgm:pt modelId="{32CD42D4-35C3-4EE7-AE63-1AD6C4944DB7}">
      <dgm:prSet custT="1"/>
      <dgm:spPr/>
      <dgm:t>
        <a:bodyPr/>
        <a:lstStyle/>
        <a:p>
          <a:r>
            <a: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Aspetto (peso, abbigliamento e cura, età)</a:t>
          </a:r>
        </a:p>
      </dgm:t>
    </dgm:pt>
    <dgm:pt modelId="{718CAB6A-FC43-4816-9A6A-15C0AB7AE7EA}" type="parTrans" cxnId="{8A626261-558C-4EC2-B7EC-807225DBB64E}">
      <dgm:prSet/>
      <dgm:spPr/>
      <dgm:t>
        <a:bodyPr/>
        <a:lstStyle/>
        <a:p>
          <a:endParaRPr lang="it-IT"/>
        </a:p>
      </dgm:t>
    </dgm:pt>
    <dgm:pt modelId="{AC485EF4-4347-4B06-8E15-5FCD1621E4F8}" type="sibTrans" cxnId="{8A626261-558C-4EC2-B7EC-807225DBB64E}">
      <dgm:prSet/>
      <dgm:spPr/>
      <dgm:t>
        <a:bodyPr/>
        <a:lstStyle/>
        <a:p>
          <a:endParaRPr lang="it-IT"/>
        </a:p>
      </dgm:t>
    </dgm:pt>
    <dgm:pt modelId="{512DBBAF-1E12-4A0F-8515-6E2CAAF50C9C}">
      <dgm:prSet custT="1"/>
      <dgm:spPr/>
      <dgm:t>
        <a:bodyPr/>
        <a:lstStyle/>
        <a:p>
          <a:r>
            <a: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Attività motoria (andatura e postura)</a:t>
          </a:r>
        </a:p>
      </dgm:t>
    </dgm:pt>
    <dgm:pt modelId="{60A2C0D8-0C23-413C-9274-09F692062500}" type="parTrans" cxnId="{35FBADA6-0546-41C1-8C43-B937A7980CCE}">
      <dgm:prSet/>
      <dgm:spPr/>
      <dgm:t>
        <a:bodyPr/>
        <a:lstStyle/>
        <a:p>
          <a:endParaRPr lang="it-IT"/>
        </a:p>
      </dgm:t>
    </dgm:pt>
    <dgm:pt modelId="{DD7E292D-4BCF-4CC3-8B47-19C8483F55E0}" type="sibTrans" cxnId="{35FBADA6-0546-41C1-8C43-B937A7980CCE}">
      <dgm:prSet/>
      <dgm:spPr/>
      <dgm:t>
        <a:bodyPr/>
        <a:lstStyle/>
        <a:p>
          <a:endParaRPr lang="it-IT"/>
        </a:p>
      </dgm:t>
    </dgm:pt>
    <dgm:pt modelId="{C3DFAED2-58F2-43BE-ADA6-FEAF86208D9B}">
      <dgm:prSet custT="1"/>
      <dgm:spPr/>
      <dgm:t>
        <a:bodyPr/>
        <a:lstStyle/>
        <a:p>
          <a:r>
            <a: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Mimica, Eloquio,</a:t>
          </a:r>
        </a:p>
      </dgm:t>
    </dgm:pt>
    <dgm:pt modelId="{8E3B6D10-19E2-4B1C-BC03-DE4107BE4518}" type="parTrans" cxnId="{4525DCDE-2ED1-41C5-9353-14BC3422E552}">
      <dgm:prSet/>
      <dgm:spPr/>
      <dgm:t>
        <a:bodyPr/>
        <a:lstStyle/>
        <a:p>
          <a:endParaRPr lang="it-IT"/>
        </a:p>
      </dgm:t>
    </dgm:pt>
    <dgm:pt modelId="{3158BB47-1286-45D1-A9C9-D4D5D046D0AA}" type="sibTrans" cxnId="{4525DCDE-2ED1-41C5-9353-14BC3422E552}">
      <dgm:prSet/>
      <dgm:spPr/>
      <dgm:t>
        <a:bodyPr/>
        <a:lstStyle/>
        <a:p>
          <a:endParaRPr lang="it-IT"/>
        </a:p>
      </dgm:t>
    </dgm:pt>
    <dgm:pt modelId="{BCF8B6DD-0D62-4A5F-9312-44BD54A5EDBA}">
      <dgm:prSet custT="1"/>
      <dgm:spPr/>
      <dgm:t>
        <a:bodyPr/>
        <a:lstStyle/>
        <a:p>
          <a:r>
            <a: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Atteggiamento verso l’altro</a:t>
          </a:r>
        </a:p>
      </dgm:t>
    </dgm:pt>
    <dgm:pt modelId="{89408061-CBBC-4AF6-870C-6D794B8E0E1F}" type="parTrans" cxnId="{7B0F81ED-D00D-4993-A782-3C8825143A0A}">
      <dgm:prSet/>
      <dgm:spPr/>
      <dgm:t>
        <a:bodyPr/>
        <a:lstStyle/>
        <a:p>
          <a:endParaRPr lang="it-IT"/>
        </a:p>
      </dgm:t>
    </dgm:pt>
    <dgm:pt modelId="{9B8C2494-1AD3-4D89-815B-20B87B4FB4EA}" type="sibTrans" cxnId="{7B0F81ED-D00D-4993-A782-3C8825143A0A}">
      <dgm:prSet/>
      <dgm:spPr/>
      <dgm:t>
        <a:bodyPr/>
        <a:lstStyle/>
        <a:p>
          <a:endParaRPr lang="it-IT"/>
        </a:p>
      </dgm:t>
    </dgm:pt>
    <dgm:pt modelId="{BB80CF99-923C-495B-8BC1-60042803AEB5}">
      <dgm:prSet custT="1"/>
      <dgm:spPr/>
      <dgm:t>
        <a:bodyPr/>
        <a:lstStyle/>
        <a:p>
          <a:r>
            <a: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Controllo dell’impulso</a:t>
          </a:r>
        </a:p>
      </dgm:t>
    </dgm:pt>
    <dgm:pt modelId="{9F130432-A452-4C21-92A3-77DC856C107A}" type="parTrans" cxnId="{A5DE8CD5-36DE-468A-A4BD-D075EE1A8B6B}">
      <dgm:prSet/>
      <dgm:spPr/>
      <dgm:t>
        <a:bodyPr/>
        <a:lstStyle/>
        <a:p>
          <a:endParaRPr lang="it-IT"/>
        </a:p>
      </dgm:t>
    </dgm:pt>
    <dgm:pt modelId="{A8E9C2CA-DABB-4DBA-97D6-7DC2F1C19BC8}" type="sibTrans" cxnId="{A5DE8CD5-36DE-468A-A4BD-D075EE1A8B6B}">
      <dgm:prSet/>
      <dgm:spPr/>
      <dgm:t>
        <a:bodyPr/>
        <a:lstStyle/>
        <a:p>
          <a:endParaRPr lang="it-IT"/>
        </a:p>
      </dgm:t>
    </dgm:pt>
    <dgm:pt modelId="{38C6C3C9-1DD5-430A-9944-021EF5C9EF3A}">
      <dgm:prSet custT="1"/>
      <dgm:spPr/>
      <dgm:t>
        <a:bodyPr anchor="ctr"/>
        <a:lstStyle/>
        <a:p>
          <a:r>
            <a: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Ritmo Circadiano</a:t>
          </a:r>
        </a:p>
      </dgm:t>
    </dgm:pt>
    <dgm:pt modelId="{8F44E9B9-BD83-4AE4-8910-F1D7C57F7389}" type="parTrans" cxnId="{93EFC166-0A8A-4489-BF49-17E2FA6C80DE}">
      <dgm:prSet/>
      <dgm:spPr/>
      <dgm:t>
        <a:bodyPr/>
        <a:lstStyle/>
        <a:p>
          <a:endParaRPr lang="it-IT"/>
        </a:p>
      </dgm:t>
    </dgm:pt>
    <dgm:pt modelId="{15A9C612-F4C9-4E8F-86E4-B7F0BEF499F8}" type="sibTrans" cxnId="{93EFC166-0A8A-4489-BF49-17E2FA6C80DE}">
      <dgm:prSet/>
      <dgm:spPr/>
      <dgm:t>
        <a:bodyPr/>
        <a:lstStyle/>
        <a:p>
          <a:endParaRPr lang="it-IT"/>
        </a:p>
      </dgm:t>
    </dgm:pt>
    <dgm:pt modelId="{7CE0D34B-10A7-4DCA-820D-2DA43258C458}">
      <dgm:prSet custT="1"/>
      <dgm:spPr/>
      <dgm:t>
        <a:bodyPr anchor="ctr"/>
        <a:lstStyle/>
        <a:p>
          <a:r>
            <a: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Alimentazione</a:t>
          </a:r>
        </a:p>
      </dgm:t>
    </dgm:pt>
    <dgm:pt modelId="{EEA5CCBE-439B-43C1-A576-245D35D3DB67}" type="parTrans" cxnId="{8769C36A-97A8-45E1-80DF-2E899C2B5527}">
      <dgm:prSet/>
      <dgm:spPr/>
      <dgm:t>
        <a:bodyPr/>
        <a:lstStyle/>
        <a:p>
          <a:endParaRPr lang="it-IT"/>
        </a:p>
      </dgm:t>
    </dgm:pt>
    <dgm:pt modelId="{86636664-08AA-48D3-8910-865BF4E8C499}" type="sibTrans" cxnId="{8769C36A-97A8-45E1-80DF-2E899C2B5527}">
      <dgm:prSet/>
      <dgm:spPr/>
      <dgm:t>
        <a:bodyPr/>
        <a:lstStyle/>
        <a:p>
          <a:endParaRPr lang="it-IT"/>
        </a:p>
      </dgm:t>
    </dgm:pt>
    <dgm:pt modelId="{BFC9A8CF-002A-40E8-B400-DCA74CE37136}">
      <dgm:prSet custT="1"/>
      <dgm:spPr/>
      <dgm:t>
        <a:bodyPr/>
        <a:lstStyle/>
        <a:p>
          <a:r>
            <a:rPr lang="it-IT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Capacità di giudizio</a:t>
          </a:r>
        </a:p>
      </dgm:t>
    </dgm:pt>
    <dgm:pt modelId="{F60611FE-2306-4B91-9B8C-FB7260A16E1D}" type="sibTrans" cxnId="{35FA5E7E-1D17-47F1-80EF-F72A1D7D0074}">
      <dgm:prSet/>
      <dgm:spPr/>
      <dgm:t>
        <a:bodyPr/>
        <a:lstStyle/>
        <a:p>
          <a:endParaRPr lang="it-IT"/>
        </a:p>
      </dgm:t>
    </dgm:pt>
    <dgm:pt modelId="{86A8F7DB-6F84-4F24-9AE0-06F807C51BA5}" type="parTrans" cxnId="{35FA5E7E-1D17-47F1-80EF-F72A1D7D0074}">
      <dgm:prSet/>
      <dgm:spPr/>
      <dgm:t>
        <a:bodyPr/>
        <a:lstStyle/>
        <a:p>
          <a:endParaRPr lang="it-IT"/>
        </a:p>
      </dgm:t>
    </dgm:pt>
    <dgm:pt modelId="{03B1C3CD-3E8A-48BE-8E1C-F0B61DFA975F}">
      <dgm:prSet phldrT="[Testo]" custT="1"/>
      <dgm:spPr/>
      <dgm:t>
        <a:bodyPr/>
        <a:lstStyle/>
        <a:p>
          <a:r>
            <a:rPr lang="it-IT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Vigilanza e livello di coscienza, Orientamento, Contenuto e forma del pensiero, Attenzione, Memoria, Percezione, </a:t>
          </a:r>
        </a:p>
      </dgm:t>
    </dgm:pt>
    <dgm:pt modelId="{0FF7B9CC-0A75-4163-A75C-8C7FE649285D}" type="sibTrans" cxnId="{E20809E2-B626-45FA-B0EA-EB611FC0458F}">
      <dgm:prSet/>
      <dgm:spPr/>
      <dgm:t>
        <a:bodyPr/>
        <a:lstStyle/>
        <a:p>
          <a:endParaRPr lang="it-IT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BCDC205-DE85-4274-B999-04D51FC5C50A}" type="parTrans" cxnId="{E20809E2-B626-45FA-B0EA-EB611FC0458F}">
      <dgm:prSet/>
      <dgm:spPr/>
      <dgm:t>
        <a:bodyPr/>
        <a:lstStyle/>
        <a:p>
          <a:endParaRPr lang="it-IT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E44C17-3E2C-4A98-A504-21D4C3CE7835}" type="pres">
      <dgm:prSet presAssocID="{076CF1D2-47B3-4311-9CB7-937B1435DB6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FF414DFD-0D6F-4E98-9C42-ABA43957AA08}" type="pres">
      <dgm:prSet presAssocID="{AC4A3252-6A46-4949-816F-1D4FE3757C29}" presName="linNode" presStyleCnt="0"/>
      <dgm:spPr/>
    </dgm:pt>
    <dgm:pt modelId="{C9D850C5-3519-49F7-984C-DA6030FD9C16}" type="pres">
      <dgm:prSet presAssocID="{AC4A3252-6A46-4949-816F-1D4FE3757C29}" presName="parentShp" presStyleLbl="node1" presStyleIdx="0" presStyleCnt="4" custScaleX="54504" custLinFactNeighborX="-1215" custLinFactNeighborY="-201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9B4248-AC44-4FC7-B91F-610A7754FFB3}" type="pres">
      <dgm:prSet presAssocID="{AC4A3252-6A46-4949-816F-1D4FE3757C29}" presName="childShp" presStyleLbl="bgAccFollowNode1" presStyleIdx="0" presStyleCnt="4" custScaleX="102393" custScaleY="57447" custLinFactNeighborX="6433" custLinFactNeighborY="103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AAEB0309-5C0A-4ACE-99A5-276A240E403F}" type="pres">
      <dgm:prSet presAssocID="{8385EE30-2F6B-43A5-BCE9-F564EB557857}" presName="spacing" presStyleCnt="0"/>
      <dgm:spPr/>
    </dgm:pt>
    <dgm:pt modelId="{3E555582-6593-4104-9E06-4304BF794312}" type="pres">
      <dgm:prSet presAssocID="{DDD86DE8-DADE-4961-A61C-3120A80B507A}" presName="linNode" presStyleCnt="0"/>
      <dgm:spPr/>
    </dgm:pt>
    <dgm:pt modelId="{8576FC91-4ACE-49CC-BC03-0554FC2378A7}" type="pres">
      <dgm:prSet presAssocID="{DDD86DE8-DADE-4961-A61C-3120A80B507A}" presName="parentShp" presStyleLbl="node1" presStyleIdx="1" presStyleCnt="4" custScaleX="54504" custLinFactNeighborX="-1654" custLinFactNeighborY="156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00DACA-AD6B-43F3-9623-921A76FE26F1}" type="pres">
      <dgm:prSet presAssocID="{DDD86DE8-DADE-4961-A61C-3120A80B507A}" presName="childShp" presStyleLbl="bgAccFollowNode1" presStyleIdx="1" presStyleCnt="4" custLinFactNeighborX="7638" custLinFactNeighborY="419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85F02BCC-038F-440F-B834-5ADAC8ADBE4A}" type="pres">
      <dgm:prSet presAssocID="{B1E9019E-F388-4060-AE33-7687BE301CE7}" presName="spacing" presStyleCnt="0"/>
      <dgm:spPr/>
    </dgm:pt>
    <dgm:pt modelId="{CD4055B9-5507-4321-B30C-49D132528F75}" type="pres">
      <dgm:prSet presAssocID="{E879D0ED-C4CF-4F27-AD84-E2E89D784E1B}" presName="linNode" presStyleCnt="0"/>
      <dgm:spPr/>
    </dgm:pt>
    <dgm:pt modelId="{E05136BF-4502-4164-852B-7474FFF948B2}" type="pres">
      <dgm:prSet presAssocID="{E879D0ED-C4CF-4F27-AD84-E2E89D784E1B}" presName="parentShp" presStyleLbl="node1" presStyleIdx="2" presStyleCnt="4" custScaleX="54504" custLinFactNeighborY="-63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E16CEC-2DB7-428A-8D07-3B107A31D3D6}" type="pres">
      <dgm:prSet presAssocID="{E879D0ED-C4CF-4F27-AD84-E2E89D784E1B}" presName="childShp" presStyleLbl="bgAccFollowNode1" presStyleIdx="2" presStyleCnt="4" custScaleX="103470" custScaleY="78227" custLinFactNeighborX="5958" custLinFactNeighborY="-63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0300F9EA-00BC-4302-B2A6-916A031FE50E}" type="pres">
      <dgm:prSet presAssocID="{34799FF4-6B87-4232-82D0-80F9A92CF93E}" presName="spacing" presStyleCnt="0"/>
      <dgm:spPr/>
    </dgm:pt>
    <dgm:pt modelId="{E836EC08-56F0-4167-B164-91FC0CB06FF8}" type="pres">
      <dgm:prSet presAssocID="{7B8E56FC-350A-4A6B-B859-ACAA72E4F37E}" presName="linNode" presStyleCnt="0"/>
      <dgm:spPr/>
    </dgm:pt>
    <dgm:pt modelId="{6ED3B0B6-41ED-4B79-B002-B5888A22A82C}" type="pres">
      <dgm:prSet presAssocID="{7B8E56FC-350A-4A6B-B859-ACAA72E4F37E}" presName="parentShp" presStyleLbl="node1" presStyleIdx="3" presStyleCnt="4" custScaleX="54504" custLinFactNeighborX="-794" custLinFactNeighborY="-617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BE56DB-990B-4E82-8BB1-363B0223FE84}" type="pres">
      <dgm:prSet presAssocID="{7B8E56FC-350A-4A6B-B859-ACAA72E4F37E}" presName="childShp" presStyleLbl="bgAccFollowNode1" presStyleIdx="3" presStyleCnt="4" custScaleY="78250" custLinFactNeighborX="4767" custLinFactNeighborY="-122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</dgm:ptLst>
  <dgm:cxnLst>
    <dgm:cxn modelId="{35FBADA6-0546-41C1-8C43-B937A7980CCE}" srcId="{E879D0ED-C4CF-4F27-AD84-E2E89D784E1B}" destId="{512DBBAF-1E12-4A0F-8515-6E2CAAF50C9C}" srcOrd="2" destOrd="0" parTransId="{60A2C0D8-0C23-413C-9274-09F692062500}" sibTransId="{DD7E292D-4BCF-4CC3-8B47-19C8483F55E0}"/>
    <dgm:cxn modelId="{C1F9B482-A699-480B-9B55-C2AE3CA52BC8}" srcId="{076CF1D2-47B3-4311-9CB7-937B1435DB62}" destId="{DDD86DE8-DADE-4961-A61C-3120A80B507A}" srcOrd="1" destOrd="0" parTransId="{C0BF4039-DE56-4299-B770-A8FBE83B796D}" sibTransId="{B1E9019E-F388-4060-AE33-7687BE301CE7}"/>
    <dgm:cxn modelId="{3B43FD3F-9164-4030-A30F-D2F935983158}" type="presOf" srcId="{BFC9A8CF-002A-40E8-B400-DCA74CE37136}" destId="{0E9B4248-AC44-4FC7-B91F-610A7754FFB3}" srcOrd="0" destOrd="1" presId="urn:microsoft.com/office/officeart/2005/8/layout/vList6"/>
    <dgm:cxn modelId="{5C6A7767-C2FF-4B80-9E3F-B5350ACDF9D3}" type="presOf" srcId="{32CD42D4-35C3-4EE7-AE63-1AD6C4944DB7}" destId="{57E16CEC-2DB7-428A-8D07-3B107A31D3D6}" srcOrd="0" destOrd="1" presId="urn:microsoft.com/office/officeart/2005/8/layout/vList6"/>
    <dgm:cxn modelId="{3BE8C9F3-D94D-43A7-A943-353E0459E956}" type="presOf" srcId="{7CE0D34B-10A7-4DCA-820D-2DA43258C458}" destId="{2FBE56DB-990B-4E82-8BB1-363B0223FE84}" srcOrd="0" destOrd="1" presId="urn:microsoft.com/office/officeart/2005/8/layout/vList6"/>
    <dgm:cxn modelId="{4525DCDE-2ED1-41C5-9353-14BC3422E552}" srcId="{E879D0ED-C4CF-4F27-AD84-E2E89D784E1B}" destId="{C3DFAED2-58F2-43BE-ADA6-FEAF86208D9B}" srcOrd="3" destOrd="0" parTransId="{8E3B6D10-19E2-4B1C-BC03-DE4107BE4518}" sibTransId="{3158BB47-1286-45D1-A9C9-D4D5D046D0AA}"/>
    <dgm:cxn modelId="{8769C36A-97A8-45E1-80DF-2E899C2B5527}" srcId="{7B8E56FC-350A-4A6B-B859-ACAA72E4F37E}" destId="{7CE0D34B-10A7-4DCA-820D-2DA43258C458}" srcOrd="1" destOrd="0" parTransId="{EEA5CCBE-439B-43C1-A576-245D35D3DB67}" sibTransId="{86636664-08AA-48D3-8910-865BF4E8C499}"/>
    <dgm:cxn modelId="{478A6138-5612-40E7-BC74-1095A12F57B3}" type="presOf" srcId="{AC4A3252-6A46-4949-816F-1D4FE3757C29}" destId="{C9D850C5-3519-49F7-984C-DA6030FD9C16}" srcOrd="0" destOrd="0" presId="urn:microsoft.com/office/officeart/2005/8/layout/vList6"/>
    <dgm:cxn modelId="{00794D2D-4090-4B96-989E-13B0EF6CD3F6}" srcId="{E879D0ED-C4CF-4F27-AD84-E2E89D784E1B}" destId="{8DF7D4D7-71D6-4719-9DF8-D1F848428AD7}" srcOrd="0" destOrd="0" parTransId="{858968F0-AC7C-4BE1-A4AD-B303603BA08B}" sibTransId="{BD0215B9-47A4-4C08-B6F2-6B69923B8243}"/>
    <dgm:cxn modelId="{2F5893E6-15BA-419B-90C5-B33D40E2658B}" type="presOf" srcId="{38C6C3C9-1DD5-430A-9944-021EF5C9EF3A}" destId="{2FBE56DB-990B-4E82-8BB1-363B0223FE84}" srcOrd="0" destOrd="0" presId="urn:microsoft.com/office/officeart/2005/8/layout/vList6"/>
    <dgm:cxn modelId="{29686FA3-4980-46F9-B2E2-CA14936FD22A}" type="presOf" srcId="{BCF8B6DD-0D62-4A5F-9312-44BD54A5EDBA}" destId="{57E16CEC-2DB7-428A-8D07-3B107A31D3D6}" srcOrd="0" destOrd="4" presId="urn:microsoft.com/office/officeart/2005/8/layout/vList6"/>
    <dgm:cxn modelId="{75135FB4-B24A-4BAA-979D-C7A81FD39E02}" type="presOf" srcId="{D745897D-6A03-45A4-BA03-520E6C91F1C0}" destId="{3E00DACA-AD6B-43F3-9623-921A76FE26F1}" srcOrd="0" destOrd="0" presId="urn:microsoft.com/office/officeart/2005/8/layout/vList6"/>
    <dgm:cxn modelId="{93EFC166-0A8A-4489-BF49-17E2FA6C80DE}" srcId="{7B8E56FC-350A-4A6B-B859-ACAA72E4F37E}" destId="{38C6C3C9-1DD5-430A-9944-021EF5C9EF3A}" srcOrd="0" destOrd="0" parTransId="{8F44E9B9-BD83-4AE4-8910-F1D7C57F7389}" sibTransId="{15A9C612-F4C9-4E8F-86E4-B7F0BEF499F8}"/>
    <dgm:cxn modelId="{DE772C22-B150-49DE-9341-092B8F5463E7}" type="presOf" srcId="{DDD86DE8-DADE-4961-A61C-3120A80B507A}" destId="{8576FC91-4ACE-49CC-BC03-0554FC2378A7}" srcOrd="0" destOrd="0" presId="urn:microsoft.com/office/officeart/2005/8/layout/vList6"/>
    <dgm:cxn modelId="{35FA5E7E-1D17-47F1-80EF-F72A1D7D0074}" srcId="{AC4A3252-6A46-4949-816F-1D4FE3757C29}" destId="{BFC9A8CF-002A-40E8-B400-DCA74CE37136}" srcOrd="1" destOrd="0" parTransId="{86A8F7DB-6F84-4F24-9AE0-06F807C51BA5}" sibTransId="{F60611FE-2306-4B91-9B8C-FB7260A16E1D}"/>
    <dgm:cxn modelId="{7B0F81ED-D00D-4993-A782-3C8825143A0A}" srcId="{E879D0ED-C4CF-4F27-AD84-E2E89D784E1B}" destId="{BCF8B6DD-0D62-4A5F-9312-44BD54A5EDBA}" srcOrd="4" destOrd="0" parTransId="{89408061-CBBC-4AF6-870C-6D794B8E0E1F}" sibTransId="{9B8C2494-1AD3-4D89-815B-20B87B4FB4EA}"/>
    <dgm:cxn modelId="{8A626261-558C-4EC2-B7EC-807225DBB64E}" srcId="{E879D0ED-C4CF-4F27-AD84-E2E89D784E1B}" destId="{32CD42D4-35C3-4EE7-AE63-1AD6C4944DB7}" srcOrd="1" destOrd="0" parTransId="{718CAB6A-FC43-4816-9A6A-15C0AB7AE7EA}" sibTransId="{AC485EF4-4347-4B06-8E15-5FCD1621E4F8}"/>
    <dgm:cxn modelId="{E20809E2-B626-45FA-B0EA-EB611FC0458F}" srcId="{AC4A3252-6A46-4949-816F-1D4FE3757C29}" destId="{03B1C3CD-3E8A-48BE-8E1C-F0B61DFA975F}" srcOrd="0" destOrd="0" parTransId="{6BCDC205-DE85-4274-B999-04D51FC5C50A}" sibTransId="{0FF7B9CC-0A75-4163-A75C-8C7FE649285D}"/>
    <dgm:cxn modelId="{0258EF6E-DF6F-4462-973A-FA83075D6826}" type="presOf" srcId="{C3DFAED2-58F2-43BE-ADA6-FEAF86208D9B}" destId="{57E16CEC-2DB7-428A-8D07-3B107A31D3D6}" srcOrd="0" destOrd="3" presId="urn:microsoft.com/office/officeart/2005/8/layout/vList6"/>
    <dgm:cxn modelId="{49F8CD1F-8729-417C-8D16-D180E7902EFC}" srcId="{076CF1D2-47B3-4311-9CB7-937B1435DB62}" destId="{E879D0ED-C4CF-4F27-AD84-E2E89D784E1B}" srcOrd="2" destOrd="0" parTransId="{F406571C-10CD-41AD-B22F-30D7DCBA2969}" sibTransId="{34799FF4-6B87-4232-82D0-80F9A92CF93E}"/>
    <dgm:cxn modelId="{94137A97-BC73-4557-9BD7-EC3984CE78F3}" type="presOf" srcId="{7B8E56FC-350A-4A6B-B859-ACAA72E4F37E}" destId="{6ED3B0B6-41ED-4B79-B002-B5888A22A82C}" srcOrd="0" destOrd="0" presId="urn:microsoft.com/office/officeart/2005/8/layout/vList6"/>
    <dgm:cxn modelId="{9F1A51BE-AAF1-48FB-886D-8C61E6D894C5}" type="presOf" srcId="{BB80CF99-923C-495B-8BC1-60042803AEB5}" destId="{57E16CEC-2DB7-428A-8D07-3B107A31D3D6}" srcOrd="0" destOrd="5" presId="urn:microsoft.com/office/officeart/2005/8/layout/vList6"/>
    <dgm:cxn modelId="{399BAB4B-937C-43D8-A44C-D6CC3B60DDE5}" type="presOf" srcId="{8DF7D4D7-71D6-4719-9DF8-D1F848428AD7}" destId="{57E16CEC-2DB7-428A-8D07-3B107A31D3D6}" srcOrd="0" destOrd="0" presId="urn:microsoft.com/office/officeart/2005/8/layout/vList6"/>
    <dgm:cxn modelId="{559BC407-07EE-4746-BA4A-46F63691FACF}" srcId="{076CF1D2-47B3-4311-9CB7-937B1435DB62}" destId="{7B8E56FC-350A-4A6B-B859-ACAA72E4F37E}" srcOrd="3" destOrd="0" parTransId="{A4EDDE67-CD53-4BDB-8313-9B1B501D0AF5}" sibTransId="{EBC7C015-E29B-4A73-85B0-5A171FE61081}"/>
    <dgm:cxn modelId="{802E2967-BB47-4BEB-AC30-2BE193080171}" type="presOf" srcId="{512DBBAF-1E12-4A0F-8515-6E2CAAF50C9C}" destId="{57E16CEC-2DB7-428A-8D07-3B107A31D3D6}" srcOrd="0" destOrd="2" presId="urn:microsoft.com/office/officeart/2005/8/layout/vList6"/>
    <dgm:cxn modelId="{6C6C8496-C5FE-4D72-AC77-8B424DC8F51B}" type="presOf" srcId="{E879D0ED-C4CF-4F27-AD84-E2E89D784E1B}" destId="{E05136BF-4502-4164-852B-7474FFF948B2}" srcOrd="0" destOrd="0" presId="urn:microsoft.com/office/officeart/2005/8/layout/vList6"/>
    <dgm:cxn modelId="{52E9F692-13C3-4E98-B1B7-C516905D5A88}" srcId="{DDD86DE8-DADE-4961-A61C-3120A80B507A}" destId="{D745897D-6A03-45A4-BA03-520E6C91F1C0}" srcOrd="0" destOrd="0" parTransId="{D81E3861-1AA9-4475-B48F-B969F8FF56BB}" sibTransId="{D2F81A33-3244-4277-8B6B-9636F21B67D0}"/>
    <dgm:cxn modelId="{84C548DD-B1F1-4F14-93DA-CB5FF1942736}" srcId="{076CF1D2-47B3-4311-9CB7-937B1435DB62}" destId="{AC4A3252-6A46-4949-816F-1D4FE3757C29}" srcOrd="0" destOrd="0" parTransId="{E88E3719-B73A-4D1A-88DB-958FFE97B764}" sibTransId="{8385EE30-2F6B-43A5-BCE9-F564EB557857}"/>
    <dgm:cxn modelId="{F4C4D487-76CC-462A-AC12-1D2DFA4FF4EE}" type="presOf" srcId="{076CF1D2-47B3-4311-9CB7-937B1435DB62}" destId="{CCE44C17-3E2C-4A98-A504-21D4C3CE7835}" srcOrd="0" destOrd="0" presId="urn:microsoft.com/office/officeart/2005/8/layout/vList6"/>
    <dgm:cxn modelId="{A5DE8CD5-36DE-468A-A4BD-D075EE1A8B6B}" srcId="{E879D0ED-C4CF-4F27-AD84-E2E89D784E1B}" destId="{BB80CF99-923C-495B-8BC1-60042803AEB5}" srcOrd="5" destOrd="0" parTransId="{9F130432-A452-4C21-92A3-77DC856C107A}" sibTransId="{A8E9C2CA-DABB-4DBA-97D6-7DC2F1C19BC8}"/>
    <dgm:cxn modelId="{FAEBC94D-01EA-472D-892A-23C9709A4650}" type="presOf" srcId="{03B1C3CD-3E8A-48BE-8E1C-F0B61DFA975F}" destId="{0E9B4248-AC44-4FC7-B91F-610A7754FFB3}" srcOrd="0" destOrd="0" presId="urn:microsoft.com/office/officeart/2005/8/layout/vList6"/>
    <dgm:cxn modelId="{2888ACB4-861D-4C4C-AE5F-177F1DE203CA}" type="presParOf" srcId="{CCE44C17-3E2C-4A98-A504-21D4C3CE7835}" destId="{FF414DFD-0D6F-4E98-9C42-ABA43957AA08}" srcOrd="0" destOrd="0" presId="urn:microsoft.com/office/officeart/2005/8/layout/vList6"/>
    <dgm:cxn modelId="{B23771AF-7A1C-4369-8BAB-6BE6B4DE19A9}" type="presParOf" srcId="{FF414DFD-0D6F-4E98-9C42-ABA43957AA08}" destId="{C9D850C5-3519-49F7-984C-DA6030FD9C16}" srcOrd="0" destOrd="0" presId="urn:microsoft.com/office/officeart/2005/8/layout/vList6"/>
    <dgm:cxn modelId="{84307988-CD64-422B-854E-A9E05EF156D9}" type="presParOf" srcId="{FF414DFD-0D6F-4E98-9C42-ABA43957AA08}" destId="{0E9B4248-AC44-4FC7-B91F-610A7754FFB3}" srcOrd="1" destOrd="0" presId="urn:microsoft.com/office/officeart/2005/8/layout/vList6"/>
    <dgm:cxn modelId="{86CF1F19-B123-4CFB-8E22-F494C6025820}" type="presParOf" srcId="{CCE44C17-3E2C-4A98-A504-21D4C3CE7835}" destId="{AAEB0309-5C0A-4ACE-99A5-276A240E403F}" srcOrd="1" destOrd="0" presId="urn:microsoft.com/office/officeart/2005/8/layout/vList6"/>
    <dgm:cxn modelId="{91B222FE-52B8-4C27-9F5C-584ED4242ED1}" type="presParOf" srcId="{CCE44C17-3E2C-4A98-A504-21D4C3CE7835}" destId="{3E555582-6593-4104-9E06-4304BF794312}" srcOrd="2" destOrd="0" presId="urn:microsoft.com/office/officeart/2005/8/layout/vList6"/>
    <dgm:cxn modelId="{293E88A7-B639-45CE-A4A0-D374AE4BED81}" type="presParOf" srcId="{3E555582-6593-4104-9E06-4304BF794312}" destId="{8576FC91-4ACE-49CC-BC03-0554FC2378A7}" srcOrd="0" destOrd="0" presId="urn:microsoft.com/office/officeart/2005/8/layout/vList6"/>
    <dgm:cxn modelId="{DE8B77E7-02D5-494F-A7B5-BA19C59259A3}" type="presParOf" srcId="{3E555582-6593-4104-9E06-4304BF794312}" destId="{3E00DACA-AD6B-43F3-9623-921A76FE26F1}" srcOrd="1" destOrd="0" presId="urn:microsoft.com/office/officeart/2005/8/layout/vList6"/>
    <dgm:cxn modelId="{2DA5E135-1B88-4100-9CD7-D77F251DF09B}" type="presParOf" srcId="{CCE44C17-3E2C-4A98-A504-21D4C3CE7835}" destId="{85F02BCC-038F-440F-B834-5ADAC8ADBE4A}" srcOrd="3" destOrd="0" presId="urn:microsoft.com/office/officeart/2005/8/layout/vList6"/>
    <dgm:cxn modelId="{8F39468D-1BD1-461F-AC55-FF6CE239CBB7}" type="presParOf" srcId="{CCE44C17-3E2C-4A98-A504-21D4C3CE7835}" destId="{CD4055B9-5507-4321-B30C-49D132528F75}" srcOrd="4" destOrd="0" presId="urn:microsoft.com/office/officeart/2005/8/layout/vList6"/>
    <dgm:cxn modelId="{3752852A-C76C-4C3F-AA8B-C3443E8FD5A1}" type="presParOf" srcId="{CD4055B9-5507-4321-B30C-49D132528F75}" destId="{E05136BF-4502-4164-852B-7474FFF948B2}" srcOrd="0" destOrd="0" presId="urn:microsoft.com/office/officeart/2005/8/layout/vList6"/>
    <dgm:cxn modelId="{B5B48FB9-07A0-49C6-8C6D-3CA96D6B127A}" type="presParOf" srcId="{CD4055B9-5507-4321-B30C-49D132528F75}" destId="{57E16CEC-2DB7-428A-8D07-3B107A31D3D6}" srcOrd="1" destOrd="0" presId="urn:microsoft.com/office/officeart/2005/8/layout/vList6"/>
    <dgm:cxn modelId="{DACBA054-0437-4C4F-AE3D-22025749E6C2}" type="presParOf" srcId="{CCE44C17-3E2C-4A98-A504-21D4C3CE7835}" destId="{0300F9EA-00BC-4302-B2A6-916A031FE50E}" srcOrd="5" destOrd="0" presId="urn:microsoft.com/office/officeart/2005/8/layout/vList6"/>
    <dgm:cxn modelId="{6C081AE1-C682-4ECB-9A67-D58270F9F3D9}" type="presParOf" srcId="{CCE44C17-3E2C-4A98-A504-21D4C3CE7835}" destId="{E836EC08-56F0-4167-B164-91FC0CB06FF8}" srcOrd="6" destOrd="0" presId="urn:microsoft.com/office/officeart/2005/8/layout/vList6"/>
    <dgm:cxn modelId="{D0E453DC-33FA-461E-8653-A452171AB488}" type="presParOf" srcId="{E836EC08-56F0-4167-B164-91FC0CB06FF8}" destId="{6ED3B0B6-41ED-4B79-B002-B5888A22A82C}" srcOrd="0" destOrd="0" presId="urn:microsoft.com/office/officeart/2005/8/layout/vList6"/>
    <dgm:cxn modelId="{78E45578-7F1F-4905-8E86-9FABC4212FB9}" type="presParOf" srcId="{E836EC08-56F0-4167-B164-91FC0CB06FF8}" destId="{2FBE56DB-990B-4E82-8BB1-363B0223FE8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82F822-C208-7442-9FDE-6E2E180B45C3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150159E-10B8-F443-B42B-26F5EE9D38B1}">
      <dgm:prSet phldrT="[Testo]"/>
      <dgm:spPr/>
      <dgm:t>
        <a:bodyPr/>
        <a:lstStyle/>
        <a:p>
          <a:r>
            <a:rPr lang="it-IT" dirty="0"/>
            <a:t>TEMPO</a:t>
          </a:r>
        </a:p>
      </dgm:t>
    </dgm:pt>
    <dgm:pt modelId="{384689C0-BB72-F34D-904C-2F4EBDBBC221}" type="parTrans" cxnId="{FAB38962-F587-AF49-9732-5501741A69D1}">
      <dgm:prSet/>
      <dgm:spPr/>
      <dgm:t>
        <a:bodyPr/>
        <a:lstStyle/>
        <a:p>
          <a:endParaRPr lang="it-IT"/>
        </a:p>
      </dgm:t>
    </dgm:pt>
    <dgm:pt modelId="{B881517A-EFE2-D841-8D1C-8EF4956463C4}" type="sibTrans" cxnId="{FAB38962-F587-AF49-9732-5501741A69D1}">
      <dgm:prSet/>
      <dgm:spPr/>
      <dgm:t>
        <a:bodyPr/>
        <a:lstStyle/>
        <a:p>
          <a:endParaRPr lang="it-IT"/>
        </a:p>
      </dgm:t>
    </dgm:pt>
    <dgm:pt modelId="{A6DC9634-FEDD-9448-A113-3177AE56603F}">
      <dgm:prSet phldrT="[Testo]" custT="1"/>
      <dgm:spPr/>
      <dgm:t>
        <a:bodyPr/>
        <a:lstStyle/>
        <a:p>
          <a:r>
            <a:rPr lang="it-IT" sz="2000" dirty="0">
              <a:highlight>
                <a:srgbClr val="0000FF"/>
              </a:highlight>
            </a:rPr>
            <a:t>FREQUENZA</a:t>
          </a:r>
          <a:r>
            <a:rPr lang="it-IT" sz="2000" dirty="0"/>
            <a:t>  </a:t>
          </a:r>
        </a:p>
        <a:p>
          <a:r>
            <a:rPr lang="it-IT" sz="1500" dirty="0"/>
            <a:t>ALTA</a:t>
          </a:r>
        </a:p>
      </dgm:t>
    </dgm:pt>
    <dgm:pt modelId="{729322A5-7530-554A-8A42-33BCE9E1EE8B}" type="parTrans" cxnId="{804C1789-C5AD-4E44-95E6-E72532327A27}">
      <dgm:prSet/>
      <dgm:spPr/>
      <dgm:t>
        <a:bodyPr/>
        <a:lstStyle/>
        <a:p>
          <a:endParaRPr lang="it-IT"/>
        </a:p>
      </dgm:t>
    </dgm:pt>
    <dgm:pt modelId="{757C749B-F583-A64E-A33A-2121A22602D4}" type="sibTrans" cxnId="{804C1789-C5AD-4E44-95E6-E72532327A27}">
      <dgm:prSet/>
      <dgm:spPr/>
      <dgm:t>
        <a:bodyPr/>
        <a:lstStyle/>
        <a:p>
          <a:endParaRPr lang="it-IT"/>
        </a:p>
      </dgm:t>
    </dgm:pt>
    <dgm:pt modelId="{013098BD-DEC3-CC4B-8DD1-3389B8D8C32D}">
      <dgm:prSet phldrT="[Testo]" custT="1"/>
      <dgm:spPr/>
      <dgm:t>
        <a:bodyPr/>
        <a:lstStyle/>
        <a:p>
          <a:r>
            <a:rPr lang="it-IT" sz="2000" dirty="0">
              <a:highlight>
                <a:srgbClr val="0000FF"/>
              </a:highlight>
            </a:rPr>
            <a:t>DURATA</a:t>
          </a:r>
          <a:r>
            <a:rPr lang="it-IT" sz="3200" dirty="0">
              <a:highlight>
                <a:srgbClr val="0000FF"/>
              </a:highlight>
            </a:rPr>
            <a:t> </a:t>
          </a:r>
          <a:r>
            <a:rPr lang="it-IT" sz="2000" dirty="0"/>
            <a:t>    </a:t>
          </a:r>
        </a:p>
        <a:p>
          <a:r>
            <a:rPr lang="it-IT" sz="1500" dirty="0"/>
            <a:t>PROLUNGATA</a:t>
          </a:r>
        </a:p>
        <a:p>
          <a:r>
            <a:rPr lang="it-IT" sz="1500" dirty="0"/>
            <a:t>PERSISTENTE</a:t>
          </a:r>
        </a:p>
      </dgm:t>
    </dgm:pt>
    <dgm:pt modelId="{49A28EC6-DFD1-774C-BFF1-3C0356D42DE3}" type="parTrans" cxnId="{0AC8B8A2-914E-D24A-9040-C4A095476E78}">
      <dgm:prSet/>
      <dgm:spPr/>
      <dgm:t>
        <a:bodyPr/>
        <a:lstStyle/>
        <a:p>
          <a:endParaRPr lang="it-IT"/>
        </a:p>
      </dgm:t>
    </dgm:pt>
    <dgm:pt modelId="{E863A05F-DCC1-4442-9DA6-BE4AD08C7D26}" type="sibTrans" cxnId="{0AC8B8A2-914E-D24A-9040-C4A095476E78}">
      <dgm:prSet/>
      <dgm:spPr/>
      <dgm:t>
        <a:bodyPr/>
        <a:lstStyle/>
        <a:p>
          <a:endParaRPr lang="it-IT"/>
        </a:p>
      </dgm:t>
    </dgm:pt>
    <dgm:pt modelId="{49308C62-9388-3A46-B3FE-1F6F4D925977}">
      <dgm:prSet phldrT="[Testo]"/>
      <dgm:spPr/>
      <dgm:t>
        <a:bodyPr/>
        <a:lstStyle/>
        <a:p>
          <a:r>
            <a:rPr lang="it-IT" dirty="0"/>
            <a:t>INTENSITA’</a:t>
          </a:r>
        </a:p>
      </dgm:t>
    </dgm:pt>
    <dgm:pt modelId="{1C2BB39D-225A-774B-BB9A-FCB9B039F33E}" type="parTrans" cxnId="{D2480A02-E9DA-2B42-B51E-16E4DB576827}">
      <dgm:prSet/>
      <dgm:spPr/>
      <dgm:t>
        <a:bodyPr/>
        <a:lstStyle/>
        <a:p>
          <a:endParaRPr lang="it-IT"/>
        </a:p>
      </dgm:t>
    </dgm:pt>
    <dgm:pt modelId="{6F9EEBBA-217A-6545-80F8-F94183E636EC}" type="sibTrans" cxnId="{D2480A02-E9DA-2B42-B51E-16E4DB576827}">
      <dgm:prSet/>
      <dgm:spPr/>
      <dgm:t>
        <a:bodyPr/>
        <a:lstStyle/>
        <a:p>
          <a:endParaRPr lang="it-IT"/>
        </a:p>
      </dgm:t>
    </dgm:pt>
    <dgm:pt modelId="{F6F957A2-D184-5041-9DB2-34960F7F16C4}">
      <dgm:prSet phldrT="[Testo]"/>
      <dgm:spPr/>
      <dgm:t>
        <a:bodyPr/>
        <a:lstStyle/>
        <a:p>
          <a:r>
            <a:rPr lang="it-IT" dirty="0"/>
            <a:t>MARCATA</a:t>
          </a:r>
        </a:p>
      </dgm:t>
    </dgm:pt>
    <dgm:pt modelId="{4443D9F8-6A2F-2F47-ABE1-90133B0D78DD}" type="parTrans" cxnId="{6F27B273-BDA1-494E-A85B-EEB5EB224116}">
      <dgm:prSet/>
      <dgm:spPr/>
      <dgm:t>
        <a:bodyPr/>
        <a:lstStyle/>
        <a:p>
          <a:endParaRPr lang="it-IT"/>
        </a:p>
      </dgm:t>
    </dgm:pt>
    <dgm:pt modelId="{28C66EC0-828F-734D-9FE2-94896E51E5BF}" type="sibTrans" cxnId="{6F27B273-BDA1-494E-A85B-EEB5EB224116}">
      <dgm:prSet/>
      <dgm:spPr/>
      <dgm:t>
        <a:bodyPr/>
        <a:lstStyle/>
        <a:p>
          <a:endParaRPr lang="it-IT"/>
        </a:p>
      </dgm:t>
    </dgm:pt>
    <dgm:pt modelId="{713B00B4-5AD1-9649-A520-311B36EAF316}">
      <dgm:prSet phldrT="[Testo]"/>
      <dgm:spPr/>
      <dgm:t>
        <a:bodyPr/>
        <a:lstStyle/>
        <a:p>
          <a:r>
            <a:rPr lang="it-IT" dirty="0"/>
            <a:t>SENSO COMUNE</a:t>
          </a:r>
        </a:p>
      </dgm:t>
    </dgm:pt>
    <dgm:pt modelId="{23D44CFA-2BDF-5841-BE23-15C9F6EAB1B3}" type="parTrans" cxnId="{10F4657D-166F-0144-88BE-BD07C149BE7D}">
      <dgm:prSet/>
      <dgm:spPr/>
      <dgm:t>
        <a:bodyPr/>
        <a:lstStyle/>
        <a:p>
          <a:endParaRPr lang="it-IT"/>
        </a:p>
      </dgm:t>
    </dgm:pt>
    <dgm:pt modelId="{86B72327-854C-854A-86EE-7583C70B247C}" type="sibTrans" cxnId="{10F4657D-166F-0144-88BE-BD07C149BE7D}">
      <dgm:prSet/>
      <dgm:spPr/>
      <dgm:t>
        <a:bodyPr/>
        <a:lstStyle/>
        <a:p>
          <a:endParaRPr lang="it-IT"/>
        </a:p>
      </dgm:t>
    </dgm:pt>
    <dgm:pt modelId="{E6F7D6FC-BFBF-CF43-A3BB-ADFE0BED370B}">
      <dgm:prSet phldrT="[Testo]" custT="1"/>
      <dgm:spPr/>
      <dgm:t>
        <a:bodyPr/>
        <a:lstStyle/>
        <a:p>
          <a:r>
            <a:rPr lang="it-IT" sz="2000" dirty="0">
              <a:highlight>
                <a:srgbClr val="0000FF"/>
              </a:highlight>
            </a:rPr>
            <a:t>SITUAZIONE NON ADATTA</a:t>
          </a:r>
        </a:p>
        <a:p>
          <a:r>
            <a:rPr lang="it-IT" sz="1500" dirty="0"/>
            <a:t>=</a:t>
          </a:r>
        </a:p>
        <a:p>
          <a:r>
            <a:rPr lang="it-IT" sz="1500" dirty="0"/>
            <a:t>SPROPORZIONATA</a:t>
          </a:r>
        </a:p>
      </dgm:t>
    </dgm:pt>
    <dgm:pt modelId="{A8D0740B-4E2A-DB4C-89F1-F714C9A9EDA2}" type="parTrans" cxnId="{F978553E-7C1A-0443-BE71-A0FB1666C838}">
      <dgm:prSet/>
      <dgm:spPr/>
      <dgm:t>
        <a:bodyPr/>
        <a:lstStyle/>
        <a:p>
          <a:endParaRPr lang="it-IT"/>
        </a:p>
      </dgm:t>
    </dgm:pt>
    <dgm:pt modelId="{27130A05-C75C-C446-89A4-40472B28C6C4}" type="sibTrans" cxnId="{F978553E-7C1A-0443-BE71-A0FB1666C838}">
      <dgm:prSet/>
      <dgm:spPr/>
      <dgm:t>
        <a:bodyPr/>
        <a:lstStyle/>
        <a:p>
          <a:endParaRPr lang="it-IT"/>
        </a:p>
      </dgm:t>
    </dgm:pt>
    <dgm:pt modelId="{75B1511F-68E9-F54A-A6F1-3BA3F6BE720A}" type="pres">
      <dgm:prSet presAssocID="{AA82F822-C208-7442-9FDE-6E2E180B45C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1258563-5C51-F542-AFE8-C0B0E5C1372F}" type="pres">
      <dgm:prSet presAssocID="{4150159E-10B8-F443-B42B-26F5EE9D38B1}" presName="compNode" presStyleCnt="0"/>
      <dgm:spPr/>
    </dgm:pt>
    <dgm:pt modelId="{515AF3E2-CA97-E744-8F70-464F11DA525F}" type="pres">
      <dgm:prSet presAssocID="{4150159E-10B8-F443-B42B-26F5EE9D38B1}" presName="aNode" presStyleLbl="bgShp" presStyleIdx="0" presStyleCnt="3"/>
      <dgm:spPr/>
      <dgm:t>
        <a:bodyPr/>
        <a:lstStyle/>
        <a:p>
          <a:endParaRPr lang="it-IT"/>
        </a:p>
      </dgm:t>
    </dgm:pt>
    <dgm:pt modelId="{7213C405-AD44-5141-8E10-01BEC2F65E31}" type="pres">
      <dgm:prSet presAssocID="{4150159E-10B8-F443-B42B-26F5EE9D38B1}" presName="textNode" presStyleLbl="bgShp" presStyleIdx="0" presStyleCnt="3"/>
      <dgm:spPr/>
      <dgm:t>
        <a:bodyPr/>
        <a:lstStyle/>
        <a:p>
          <a:endParaRPr lang="it-IT"/>
        </a:p>
      </dgm:t>
    </dgm:pt>
    <dgm:pt modelId="{1F3F0B03-F0F8-064F-A0F1-142F4413303C}" type="pres">
      <dgm:prSet presAssocID="{4150159E-10B8-F443-B42B-26F5EE9D38B1}" presName="compChildNode" presStyleCnt="0"/>
      <dgm:spPr/>
    </dgm:pt>
    <dgm:pt modelId="{713DAC9B-62BE-CF40-AADF-89121B442F2D}" type="pres">
      <dgm:prSet presAssocID="{4150159E-10B8-F443-B42B-26F5EE9D38B1}" presName="theInnerList" presStyleCnt="0"/>
      <dgm:spPr/>
    </dgm:pt>
    <dgm:pt modelId="{A6580586-BCE9-1849-976B-E61314699D7C}" type="pres">
      <dgm:prSet presAssocID="{A6DC9634-FEDD-9448-A113-3177AE56603F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391EA0C-1086-4D4C-B41D-27641BE9E1BD}" type="pres">
      <dgm:prSet presAssocID="{A6DC9634-FEDD-9448-A113-3177AE56603F}" presName="aSpace2" presStyleCnt="0"/>
      <dgm:spPr/>
    </dgm:pt>
    <dgm:pt modelId="{720046CE-AD9E-554C-9FC5-5095C46C079A}" type="pres">
      <dgm:prSet presAssocID="{013098BD-DEC3-CC4B-8DD1-3389B8D8C32D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57DB77-7238-7243-ABBE-09B149B74AC3}" type="pres">
      <dgm:prSet presAssocID="{4150159E-10B8-F443-B42B-26F5EE9D38B1}" presName="aSpace" presStyleCnt="0"/>
      <dgm:spPr/>
    </dgm:pt>
    <dgm:pt modelId="{4A89231C-662D-2F44-89AE-FB7D7B420A1F}" type="pres">
      <dgm:prSet presAssocID="{49308C62-9388-3A46-B3FE-1F6F4D925977}" presName="compNode" presStyleCnt="0"/>
      <dgm:spPr/>
    </dgm:pt>
    <dgm:pt modelId="{3021970C-49F1-CE40-9F5D-FFED714AD20A}" type="pres">
      <dgm:prSet presAssocID="{49308C62-9388-3A46-B3FE-1F6F4D925977}" presName="aNode" presStyleLbl="bgShp" presStyleIdx="1" presStyleCnt="3"/>
      <dgm:spPr/>
      <dgm:t>
        <a:bodyPr/>
        <a:lstStyle/>
        <a:p>
          <a:endParaRPr lang="it-IT"/>
        </a:p>
      </dgm:t>
    </dgm:pt>
    <dgm:pt modelId="{2300C3E9-64DF-4E4E-AD26-DFA96B6DEB83}" type="pres">
      <dgm:prSet presAssocID="{49308C62-9388-3A46-B3FE-1F6F4D925977}" presName="textNode" presStyleLbl="bgShp" presStyleIdx="1" presStyleCnt="3"/>
      <dgm:spPr/>
      <dgm:t>
        <a:bodyPr/>
        <a:lstStyle/>
        <a:p>
          <a:endParaRPr lang="it-IT"/>
        </a:p>
      </dgm:t>
    </dgm:pt>
    <dgm:pt modelId="{268FD8F7-9A03-F848-8DCC-21FE99D405D0}" type="pres">
      <dgm:prSet presAssocID="{49308C62-9388-3A46-B3FE-1F6F4D925977}" presName="compChildNode" presStyleCnt="0"/>
      <dgm:spPr/>
    </dgm:pt>
    <dgm:pt modelId="{720CDA8E-9CA1-604A-8A77-B1A02AA96C9B}" type="pres">
      <dgm:prSet presAssocID="{49308C62-9388-3A46-B3FE-1F6F4D925977}" presName="theInnerList" presStyleCnt="0"/>
      <dgm:spPr/>
    </dgm:pt>
    <dgm:pt modelId="{8770275F-2833-4449-A945-89DD17081DC9}" type="pres">
      <dgm:prSet presAssocID="{F6F957A2-D184-5041-9DB2-34960F7F16C4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1B75CF-5584-6242-B2F9-C628DC0AA02C}" type="pres">
      <dgm:prSet presAssocID="{49308C62-9388-3A46-B3FE-1F6F4D925977}" presName="aSpace" presStyleCnt="0"/>
      <dgm:spPr/>
    </dgm:pt>
    <dgm:pt modelId="{B3EA99E4-780E-0041-B4B5-8E5BA5F83845}" type="pres">
      <dgm:prSet presAssocID="{713B00B4-5AD1-9649-A520-311B36EAF316}" presName="compNode" presStyleCnt="0"/>
      <dgm:spPr/>
    </dgm:pt>
    <dgm:pt modelId="{880E0A9A-22F3-2A4B-ACA8-70AB3B7FEBA0}" type="pres">
      <dgm:prSet presAssocID="{713B00B4-5AD1-9649-A520-311B36EAF316}" presName="aNode" presStyleLbl="bgShp" presStyleIdx="2" presStyleCnt="3"/>
      <dgm:spPr/>
      <dgm:t>
        <a:bodyPr/>
        <a:lstStyle/>
        <a:p>
          <a:endParaRPr lang="it-IT"/>
        </a:p>
      </dgm:t>
    </dgm:pt>
    <dgm:pt modelId="{267192BD-D15A-9E45-8F95-4D60E2F32731}" type="pres">
      <dgm:prSet presAssocID="{713B00B4-5AD1-9649-A520-311B36EAF316}" presName="textNode" presStyleLbl="bgShp" presStyleIdx="2" presStyleCnt="3"/>
      <dgm:spPr/>
      <dgm:t>
        <a:bodyPr/>
        <a:lstStyle/>
        <a:p>
          <a:endParaRPr lang="it-IT"/>
        </a:p>
      </dgm:t>
    </dgm:pt>
    <dgm:pt modelId="{265DDBE8-CC1E-C745-83AB-5CCAED440FC6}" type="pres">
      <dgm:prSet presAssocID="{713B00B4-5AD1-9649-A520-311B36EAF316}" presName="compChildNode" presStyleCnt="0"/>
      <dgm:spPr/>
    </dgm:pt>
    <dgm:pt modelId="{B4F4675E-E90A-C04D-ADB4-030CDCA31BFA}" type="pres">
      <dgm:prSet presAssocID="{713B00B4-5AD1-9649-A520-311B36EAF316}" presName="theInnerList" presStyleCnt="0"/>
      <dgm:spPr/>
    </dgm:pt>
    <dgm:pt modelId="{BA3BF6F0-898F-BE45-B4D7-4A11CE8228D6}" type="pres">
      <dgm:prSet presAssocID="{E6F7D6FC-BFBF-CF43-A3BB-ADFE0BED370B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C6A6ADB-B400-DC44-8B18-CB5DA8C0C4CA}" type="presOf" srcId="{713B00B4-5AD1-9649-A520-311B36EAF316}" destId="{880E0A9A-22F3-2A4B-ACA8-70AB3B7FEBA0}" srcOrd="0" destOrd="0" presId="urn:microsoft.com/office/officeart/2005/8/layout/lProcess2"/>
    <dgm:cxn modelId="{83C9FC68-E18A-594B-95C6-E04A40DE3811}" type="presOf" srcId="{713B00B4-5AD1-9649-A520-311B36EAF316}" destId="{267192BD-D15A-9E45-8F95-4D60E2F32731}" srcOrd="1" destOrd="0" presId="urn:microsoft.com/office/officeart/2005/8/layout/lProcess2"/>
    <dgm:cxn modelId="{FAB38962-F587-AF49-9732-5501741A69D1}" srcId="{AA82F822-C208-7442-9FDE-6E2E180B45C3}" destId="{4150159E-10B8-F443-B42B-26F5EE9D38B1}" srcOrd="0" destOrd="0" parTransId="{384689C0-BB72-F34D-904C-2F4EBDBBC221}" sibTransId="{B881517A-EFE2-D841-8D1C-8EF4956463C4}"/>
    <dgm:cxn modelId="{D2480A02-E9DA-2B42-B51E-16E4DB576827}" srcId="{AA82F822-C208-7442-9FDE-6E2E180B45C3}" destId="{49308C62-9388-3A46-B3FE-1F6F4D925977}" srcOrd="1" destOrd="0" parTransId="{1C2BB39D-225A-774B-BB9A-FCB9B039F33E}" sibTransId="{6F9EEBBA-217A-6545-80F8-F94183E636EC}"/>
    <dgm:cxn modelId="{F978553E-7C1A-0443-BE71-A0FB1666C838}" srcId="{713B00B4-5AD1-9649-A520-311B36EAF316}" destId="{E6F7D6FC-BFBF-CF43-A3BB-ADFE0BED370B}" srcOrd="0" destOrd="0" parTransId="{A8D0740B-4E2A-DB4C-89F1-F714C9A9EDA2}" sibTransId="{27130A05-C75C-C446-89A4-40472B28C6C4}"/>
    <dgm:cxn modelId="{33158584-3F40-B24D-A90B-CE2A47602A53}" type="presOf" srcId="{AA82F822-C208-7442-9FDE-6E2E180B45C3}" destId="{75B1511F-68E9-F54A-A6F1-3BA3F6BE720A}" srcOrd="0" destOrd="0" presId="urn:microsoft.com/office/officeart/2005/8/layout/lProcess2"/>
    <dgm:cxn modelId="{6F27B273-BDA1-494E-A85B-EEB5EB224116}" srcId="{49308C62-9388-3A46-B3FE-1F6F4D925977}" destId="{F6F957A2-D184-5041-9DB2-34960F7F16C4}" srcOrd="0" destOrd="0" parTransId="{4443D9F8-6A2F-2F47-ABE1-90133B0D78DD}" sibTransId="{28C66EC0-828F-734D-9FE2-94896E51E5BF}"/>
    <dgm:cxn modelId="{804C1789-C5AD-4E44-95E6-E72532327A27}" srcId="{4150159E-10B8-F443-B42B-26F5EE9D38B1}" destId="{A6DC9634-FEDD-9448-A113-3177AE56603F}" srcOrd="0" destOrd="0" parTransId="{729322A5-7530-554A-8A42-33BCE9E1EE8B}" sibTransId="{757C749B-F583-A64E-A33A-2121A22602D4}"/>
    <dgm:cxn modelId="{DBA9CB27-9939-C34B-BF37-2D31607E4360}" type="presOf" srcId="{4150159E-10B8-F443-B42B-26F5EE9D38B1}" destId="{7213C405-AD44-5141-8E10-01BEC2F65E31}" srcOrd="1" destOrd="0" presId="urn:microsoft.com/office/officeart/2005/8/layout/lProcess2"/>
    <dgm:cxn modelId="{BCAC6660-2558-A347-B8E0-5B4805AA5D9C}" type="presOf" srcId="{A6DC9634-FEDD-9448-A113-3177AE56603F}" destId="{A6580586-BCE9-1849-976B-E61314699D7C}" srcOrd="0" destOrd="0" presId="urn:microsoft.com/office/officeart/2005/8/layout/lProcess2"/>
    <dgm:cxn modelId="{B64E4468-5398-604A-9234-B456885ED815}" type="presOf" srcId="{F6F957A2-D184-5041-9DB2-34960F7F16C4}" destId="{8770275F-2833-4449-A945-89DD17081DC9}" srcOrd="0" destOrd="0" presId="urn:microsoft.com/office/officeart/2005/8/layout/lProcess2"/>
    <dgm:cxn modelId="{AC8D0374-AFBA-054D-BE8F-A4C8201A7D26}" type="presOf" srcId="{4150159E-10B8-F443-B42B-26F5EE9D38B1}" destId="{515AF3E2-CA97-E744-8F70-464F11DA525F}" srcOrd="0" destOrd="0" presId="urn:microsoft.com/office/officeart/2005/8/layout/lProcess2"/>
    <dgm:cxn modelId="{F43766A2-6DAF-7F4C-BEDF-4DA2CCD2006F}" type="presOf" srcId="{E6F7D6FC-BFBF-CF43-A3BB-ADFE0BED370B}" destId="{BA3BF6F0-898F-BE45-B4D7-4A11CE8228D6}" srcOrd="0" destOrd="0" presId="urn:microsoft.com/office/officeart/2005/8/layout/lProcess2"/>
    <dgm:cxn modelId="{874A3AA0-BDDA-7841-B536-5BDAFF66E5F8}" type="presOf" srcId="{013098BD-DEC3-CC4B-8DD1-3389B8D8C32D}" destId="{720046CE-AD9E-554C-9FC5-5095C46C079A}" srcOrd="0" destOrd="0" presId="urn:microsoft.com/office/officeart/2005/8/layout/lProcess2"/>
    <dgm:cxn modelId="{F8C53AE5-010E-E542-95FA-EE5578F3FD0E}" type="presOf" srcId="{49308C62-9388-3A46-B3FE-1F6F4D925977}" destId="{2300C3E9-64DF-4E4E-AD26-DFA96B6DEB83}" srcOrd="1" destOrd="0" presId="urn:microsoft.com/office/officeart/2005/8/layout/lProcess2"/>
    <dgm:cxn modelId="{BE33392F-5EFF-BA40-BDB7-11752EF0657D}" type="presOf" srcId="{49308C62-9388-3A46-B3FE-1F6F4D925977}" destId="{3021970C-49F1-CE40-9F5D-FFED714AD20A}" srcOrd="0" destOrd="0" presId="urn:microsoft.com/office/officeart/2005/8/layout/lProcess2"/>
    <dgm:cxn modelId="{10F4657D-166F-0144-88BE-BD07C149BE7D}" srcId="{AA82F822-C208-7442-9FDE-6E2E180B45C3}" destId="{713B00B4-5AD1-9649-A520-311B36EAF316}" srcOrd="2" destOrd="0" parTransId="{23D44CFA-2BDF-5841-BE23-15C9F6EAB1B3}" sibTransId="{86B72327-854C-854A-86EE-7583C70B247C}"/>
    <dgm:cxn modelId="{0AC8B8A2-914E-D24A-9040-C4A095476E78}" srcId="{4150159E-10B8-F443-B42B-26F5EE9D38B1}" destId="{013098BD-DEC3-CC4B-8DD1-3389B8D8C32D}" srcOrd="1" destOrd="0" parTransId="{49A28EC6-DFD1-774C-BFF1-3C0356D42DE3}" sibTransId="{E863A05F-DCC1-4442-9DA6-BE4AD08C7D26}"/>
    <dgm:cxn modelId="{0CA7B61B-FD99-DE49-BD53-0CDD3DC8BF09}" type="presParOf" srcId="{75B1511F-68E9-F54A-A6F1-3BA3F6BE720A}" destId="{51258563-5C51-F542-AFE8-C0B0E5C1372F}" srcOrd="0" destOrd="0" presId="urn:microsoft.com/office/officeart/2005/8/layout/lProcess2"/>
    <dgm:cxn modelId="{BFB6F1BA-9E8E-D14A-AFB4-46CEE048C0F3}" type="presParOf" srcId="{51258563-5C51-F542-AFE8-C0B0E5C1372F}" destId="{515AF3E2-CA97-E744-8F70-464F11DA525F}" srcOrd="0" destOrd="0" presId="urn:microsoft.com/office/officeart/2005/8/layout/lProcess2"/>
    <dgm:cxn modelId="{40A5FB48-7BA1-4849-AB75-CB6F9D1900F1}" type="presParOf" srcId="{51258563-5C51-F542-AFE8-C0B0E5C1372F}" destId="{7213C405-AD44-5141-8E10-01BEC2F65E31}" srcOrd="1" destOrd="0" presId="urn:microsoft.com/office/officeart/2005/8/layout/lProcess2"/>
    <dgm:cxn modelId="{4D1A7E56-1FD2-7D47-9A5D-ED2513050F71}" type="presParOf" srcId="{51258563-5C51-F542-AFE8-C0B0E5C1372F}" destId="{1F3F0B03-F0F8-064F-A0F1-142F4413303C}" srcOrd="2" destOrd="0" presId="urn:microsoft.com/office/officeart/2005/8/layout/lProcess2"/>
    <dgm:cxn modelId="{8DBDA583-B1C8-B149-84F6-0DFE23494F28}" type="presParOf" srcId="{1F3F0B03-F0F8-064F-A0F1-142F4413303C}" destId="{713DAC9B-62BE-CF40-AADF-89121B442F2D}" srcOrd="0" destOrd="0" presId="urn:microsoft.com/office/officeart/2005/8/layout/lProcess2"/>
    <dgm:cxn modelId="{0BF0307D-C4E6-BF4E-8C12-302561D12944}" type="presParOf" srcId="{713DAC9B-62BE-CF40-AADF-89121B442F2D}" destId="{A6580586-BCE9-1849-976B-E61314699D7C}" srcOrd="0" destOrd="0" presId="urn:microsoft.com/office/officeart/2005/8/layout/lProcess2"/>
    <dgm:cxn modelId="{08EDB97A-47A1-A54D-BDE5-E8329D2A12FA}" type="presParOf" srcId="{713DAC9B-62BE-CF40-AADF-89121B442F2D}" destId="{D391EA0C-1086-4D4C-B41D-27641BE9E1BD}" srcOrd="1" destOrd="0" presId="urn:microsoft.com/office/officeart/2005/8/layout/lProcess2"/>
    <dgm:cxn modelId="{441F1365-9540-054B-9A20-80FD12F29DBF}" type="presParOf" srcId="{713DAC9B-62BE-CF40-AADF-89121B442F2D}" destId="{720046CE-AD9E-554C-9FC5-5095C46C079A}" srcOrd="2" destOrd="0" presId="urn:microsoft.com/office/officeart/2005/8/layout/lProcess2"/>
    <dgm:cxn modelId="{86F87BF6-5614-2E4E-835F-2F3884D12AD4}" type="presParOf" srcId="{75B1511F-68E9-F54A-A6F1-3BA3F6BE720A}" destId="{6557DB77-7238-7243-ABBE-09B149B74AC3}" srcOrd="1" destOrd="0" presId="urn:microsoft.com/office/officeart/2005/8/layout/lProcess2"/>
    <dgm:cxn modelId="{C41FBBBC-ABEE-604E-BAE3-AADADFEA22A4}" type="presParOf" srcId="{75B1511F-68E9-F54A-A6F1-3BA3F6BE720A}" destId="{4A89231C-662D-2F44-89AE-FB7D7B420A1F}" srcOrd="2" destOrd="0" presId="urn:microsoft.com/office/officeart/2005/8/layout/lProcess2"/>
    <dgm:cxn modelId="{8070A608-FC5A-8643-89AD-3597ED819867}" type="presParOf" srcId="{4A89231C-662D-2F44-89AE-FB7D7B420A1F}" destId="{3021970C-49F1-CE40-9F5D-FFED714AD20A}" srcOrd="0" destOrd="0" presId="urn:microsoft.com/office/officeart/2005/8/layout/lProcess2"/>
    <dgm:cxn modelId="{F26DC949-5632-3941-89BD-D809FCB74739}" type="presParOf" srcId="{4A89231C-662D-2F44-89AE-FB7D7B420A1F}" destId="{2300C3E9-64DF-4E4E-AD26-DFA96B6DEB83}" srcOrd="1" destOrd="0" presId="urn:microsoft.com/office/officeart/2005/8/layout/lProcess2"/>
    <dgm:cxn modelId="{C6F5BE51-9A19-DE47-87FB-C9C11522C967}" type="presParOf" srcId="{4A89231C-662D-2F44-89AE-FB7D7B420A1F}" destId="{268FD8F7-9A03-F848-8DCC-21FE99D405D0}" srcOrd="2" destOrd="0" presId="urn:microsoft.com/office/officeart/2005/8/layout/lProcess2"/>
    <dgm:cxn modelId="{325B8C3B-7481-0546-BC32-308930557F2F}" type="presParOf" srcId="{268FD8F7-9A03-F848-8DCC-21FE99D405D0}" destId="{720CDA8E-9CA1-604A-8A77-B1A02AA96C9B}" srcOrd="0" destOrd="0" presId="urn:microsoft.com/office/officeart/2005/8/layout/lProcess2"/>
    <dgm:cxn modelId="{AE872BB2-4569-9046-8DCB-820C175E97CC}" type="presParOf" srcId="{720CDA8E-9CA1-604A-8A77-B1A02AA96C9B}" destId="{8770275F-2833-4449-A945-89DD17081DC9}" srcOrd="0" destOrd="0" presId="urn:microsoft.com/office/officeart/2005/8/layout/lProcess2"/>
    <dgm:cxn modelId="{60F1284D-A3A2-DA4F-B6FC-C7A7FBBB2497}" type="presParOf" srcId="{75B1511F-68E9-F54A-A6F1-3BA3F6BE720A}" destId="{E21B75CF-5584-6242-B2F9-C628DC0AA02C}" srcOrd="3" destOrd="0" presId="urn:microsoft.com/office/officeart/2005/8/layout/lProcess2"/>
    <dgm:cxn modelId="{4509B61F-E078-3644-BE86-F08B5E3F7CC6}" type="presParOf" srcId="{75B1511F-68E9-F54A-A6F1-3BA3F6BE720A}" destId="{B3EA99E4-780E-0041-B4B5-8E5BA5F83845}" srcOrd="4" destOrd="0" presId="urn:microsoft.com/office/officeart/2005/8/layout/lProcess2"/>
    <dgm:cxn modelId="{E2D563FB-A1E0-F840-B06B-45AEE8636621}" type="presParOf" srcId="{B3EA99E4-780E-0041-B4B5-8E5BA5F83845}" destId="{880E0A9A-22F3-2A4B-ACA8-70AB3B7FEBA0}" srcOrd="0" destOrd="0" presId="urn:microsoft.com/office/officeart/2005/8/layout/lProcess2"/>
    <dgm:cxn modelId="{9062B6BF-40C4-CB40-8683-1E544484E726}" type="presParOf" srcId="{B3EA99E4-780E-0041-B4B5-8E5BA5F83845}" destId="{267192BD-D15A-9E45-8F95-4D60E2F32731}" srcOrd="1" destOrd="0" presId="urn:microsoft.com/office/officeart/2005/8/layout/lProcess2"/>
    <dgm:cxn modelId="{9EAE4F65-8FCA-6E4E-BF33-099154BD6A36}" type="presParOf" srcId="{B3EA99E4-780E-0041-B4B5-8E5BA5F83845}" destId="{265DDBE8-CC1E-C745-83AB-5CCAED440FC6}" srcOrd="2" destOrd="0" presId="urn:microsoft.com/office/officeart/2005/8/layout/lProcess2"/>
    <dgm:cxn modelId="{AC9B55A5-BFC1-CD46-AC27-D290D95D38F1}" type="presParOf" srcId="{265DDBE8-CC1E-C745-83AB-5CCAED440FC6}" destId="{B4F4675E-E90A-C04D-ADB4-030CDCA31BFA}" srcOrd="0" destOrd="0" presId="urn:microsoft.com/office/officeart/2005/8/layout/lProcess2"/>
    <dgm:cxn modelId="{0A9A936A-EC29-D846-B5A0-36E502180F94}" type="presParOf" srcId="{B4F4675E-E90A-C04D-ADB4-030CDCA31BFA}" destId="{BA3BF6F0-898F-BE45-B4D7-4A11CE8228D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7343D-9D89-D04D-B894-BFA1A804E0AA}">
      <dsp:nvSpPr>
        <dsp:cNvPr id="0" name=""/>
        <dsp:cNvSpPr/>
      </dsp:nvSpPr>
      <dsp:spPr>
        <a:xfrm rot="16200000">
          <a:off x="-548884" y="641617"/>
          <a:ext cx="4930904" cy="386953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STATO DI ATTIVAZIONE </a:t>
          </a:r>
          <a:r>
            <a:rPr lang="it-IT" sz="1900" kern="1200" dirty="0">
              <a:highlight>
                <a:srgbClr val="0000FF"/>
              </a:highlight>
            </a:rPr>
            <a:t>(=REAZIONE NORMALE) </a:t>
          </a:r>
          <a:r>
            <a:rPr lang="it-IT" sz="1900" kern="1200" dirty="0"/>
            <a:t>PRECEDENTE ALLA CONNOTAZIONE SOGGETTIVA POSITIVA O NEGATIVA DELLO STIMOLO CHE LA PROCURA</a:t>
          </a:r>
        </a:p>
      </dsp:txBody>
      <dsp:txXfrm rot="5400000">
        <a:off x="658971" y="1343656"/>
        <a:ext cx="3192363" cy="2465452"/>
      </dsp:txXfrm>
    </dsp:sp>
    <dsp:sp modelId="{17A25D13-8405-B141-BB25-9AC22616B3A9}">
      <dsp:nvSpPr>
        <dsp:cNvPr id="0" name=""/>
        <dsp:cNvSpPr/>
      </dsp:nvSpPr>
      <dsp:spPr>
        <a:xfrm rot="5400000">
          <a:off x="3671838" y="641617"/>
          <a:ext cx="5005045" cy="386953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/>
            <a:t>STATO DI ATTIVAZIONE </a:t>
          </a:r>
          <a:r>
            <a:rPr lang="it-IT" sz="1700" kern="1200" dirty="0">
              <a:highlight>
                <a:srgbClr val="0000FF"/>
              </a:highlight>
            </a:rPr>
            <a:t>(=REAZIONE NORMALE) </a:t>
          </a:r>
          <a:r>
            <a:rPr lang="it-IT" sz="1700" kern="1200" dirty="0"/>
            <a:t>CONNOTATA SOGGETTIVAMENTE COME NEGATIVA </a:t>
          </a:r>
          <a:r>
            <a:rPr lang="it-IT" sz="1700" kern="1200" dirty="0">
              <a:highlight>
                <a:srgbClr val="0000FF"/>
              </a:highlight>
            </a:rPr>
            <a:t>(= SINTOMO) </a:t>
          </a:r>
          <a:r>
            <a:rPr lang="it-IT" sz="1700" kern="1200" dirty="0"/>
            <a:t>INDIPENDEMENTE DALLA CONNOTAZIONE POSITIVA O NEGATIVA DELLO STIMOLO CHE LA PRODUCE</a:t>
          </a:r>
        </a:p>
      </dsp:txBody>
      <dsp:txXfrm rot="-5400000">
        <a:off x="4239595" y="1325121"/>
        <a:ext cx="3192363" cy="25025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BD274-A3FD-B346-8EB6-372C16705A64}">
      <dsp:nvSpPr>
        <dsp:cNvPr id="0" name=""/>
        <dsp:cNvSpPr/>
      </dsp:nvSpPr>
      <dsp:spPr>
        <a:xfrm rot="21300000">
          <a:off x="24942" y="2246800"/>
          <a:ext cx="8078114" cy="925066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40035-870E-AB43-8B03-C6DD01995791}">
      <dsp:nvSpPr>
        <dsp:cNvPr id="0" name=""/>
        <dsp:cNvSpPr/>
      </dsp:nvSpPr>
      <dsp:spPr>
        <a:xfrm>
          <a:off x="975360" y="270933"/>
          <a:ext cx="2438400" cy="2167466"/>
        </a:xfrm>
        <a:prstGeom prst="downArrow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017A4-9C16-1C46-9B0B-0F84386E685D}">
      <dsp:nvSpPr>
        <dsp:cNvPr id="0" name=""/>
        <dsp:cNvSpPr/>
      </dsp:nvSpPr>
      <dsp:spPr>
        <a:xfrm>
          <a:off x="4307840" y="0"/>
          <a:ext cx="2600960" cy="2275840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/>
            <a:t>MODELLO PSICOLOGICO</a:t>
          </a:r>
        </a:p>
      </dsp:txBody>
      <dsp:txXfrm>
        <a:off x="4307840" y="0"/>
        <a:ext cx="2600960" cy="2275840"/>
      </dsp:txXfrm>
    </dsp:sp>
    <dsp:sp modelId="{188AB802-61A8-7F40-A004-D27EC25C345A}">
      <dsp:nvSpPr>
        <dsp:cNvPr id="0" name=""/>
        <dsp:cNvSpPr/>
      </dsp:nvSpPr>
      <dsp:spPr>
        <a:xfrm>
          <a:off x="4714239" y="2980266"/>
          <a:ext cx="2438400" cy="2167466"/>
        </a:xfrm>
        <a:prstGeom prst="upArrow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8D80D-9A8D-6F4C-8865-C25E4E78DD6A}">
      <dsp:nvSpPr>
        <dsp:cNvPr id="0" name=""/>
        <dsp:cNvSpPr/>
      </dsp:nvSpPr>
      <dsp:spPr>
        <a:xfrm>
          <a:off x="1219200" y="3142826"/>
          <a:ext cx="2600960" cy="2275840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/>
            <a:t>MODELLO BIOLOGICO</a:t>
          </a:r>
        </a:p>
      </dsp:txBody>
      <dsp:txXfrm>
        <a:off x="1219200" y="3142826"/>
        <a:ext cx="2600960" cy="227584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1B948-4CCC-9840-BBDB-1D684546D159}">
      <dsp:nvSpPr>
        <dsp:cNvPr id="0" name=""/>
        <dsp:cNvSpPr/>
      </dsp:nvSpPr>
      <dsp:spPr>
        <a:xfrm>
          <a:off x="5070838" y="1500297"/>
          <a:ext cx="2078045" cy="132167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sintomo</a:t>
          </a:r>
        </a:p>
      </dsp:txBody>
      <dsp:txXfrm>
        <a:off x="5135357" y="1564816"/>
        <a:ext cx="1949007" cy="1192638"/>
      </dsp:txXfrm>
    </dsp:sp>
    <dsp:sp modelId="{04153B33-CD30-A74B-B381-B05CC6B6C10C}">
      <dsp:nvSpPr>
        <dsp:cNvPr id="0" name=""/>
        <dsp:cNvSpPr/>
      </dsp:nvSpPr>
      <dsp:spPr>
        <a:xfrm rot="21570847">
          <a:off x="7148862" y="2147197"/>
          <a:ext cx="12091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9169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33016-B868-9940-92EB-36D330B64B68}">
      <dsp:nvSpPr>
        <dsp:cNvPr id="0" name=""/>
        <dsp:cNvSpPr/>
      </dsp:nvSpPr>
      <dsp:spPr>
        <a:xfrm>
          <a:off x="8358010" y="398486"/>
          <a:ext cx="4028927" cy="3453001"/>
        </a:xfrm>
        <a:prstGeom prst="roundRect">
          <a:avLst/>
        </a:prstGeom>
        <a:solidFill>
          <a:schemeClr val="accent1">
            <a:shade val="80000"/>
            <a:hueOff val="225607"/>
            <a:satOff val="-17448"/>
            <a:lumOff val="164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u="sng" kern="1200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MALATTIA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>
              <a:latin typeface="Cambria" panose="02040503050406030204" pitchFamily="18" charset="0"/>
              <a:ea typeface="Cambria" panose="02040503050406030204" pitchFamily="18" charset="0"/>
            </a:rPr>
            <a:t>Corto circuito nel funzionamento normale dell’organismo (inteso come </a:t>
          </a:r>
          <a:r>
            <a:rPr lang="el-GR" sz="2800" b="0" i="0" kern="1200" dirty="0">
              <a:effectLst/>
              <a:latin typeface="Cambria" panose="02040503050406030204" pitchFamily="18" charset="0"/>
              <a:ea typeface="Cambria" panose="02040503050406030204" pitchFamily="18" charset="0"/>
            </a:rPr>
            <a:t>βίος </a:t>
          </a:r>
          <a:r>
            <a:rPr lang="it-IT" sz="2800" kern="1200" dirty="0">
              <a:latin typeface="Cambria" panose="02040503050406030204" pitchFamily="18" charset="0"/>
              <a:ea typeface="Cambria" panose="02040503050406030204" pitchFamily="18" charset="0"/>
            </a:rPr>
            <a:t> – cellule, apparati , organi </a:t>
          </a:r>
          <a:r>
            <a:rPr lang="it-IT" sz="2800" kern="1200" dirty="0" err="1">
              <a:latin typeface="Cambria" panose="02040503050406030204" pitchFamily="18" charset="0"/>
              <a:ea typeface="Cambria" panose="02040503050406030204" pitchFamily="18" charset="0"/>
            </a:rPr>
            <a:t>ecc</a:t>
          </a:r>
          <a:r>
            <a:rPr lang="it-IT" sz="2800" kern="1200" dirty="0">
              <a:latin typeface="Cambria" panose="02040503050406030204" pitchFamily="18" charset="0"/>
              <a:ea typeface="Cambria" panose="02040503050406030204" pitchFamily="18" charset="0"/>
            </a:rPr>
            <a:t>… ) </a:t>
          </a:r>
        </a:p>
      </dsp:txBody>
      <dsp:txXfrm>
        <a:off x="8526572" y="567048"/>
        <a:ext cx="3691803" cy="3115877"/>
      </dsp:txXfrm>
    </dsp:sp>
    <dsp:sp modelId="{1B9FA4BB-F87A-D642-8B7C-BC884E9B07B8}">
      <dsp:nvSpPr>
        <dsp:cNvPr id="0" name=""/>
        <dsp:cNvSpPr/>
      </dsp:nvSpPr>
      <dsp:spPr>
        <a:xfrm rot="10812087">
          <a:off x="4115711" y="2155803"/>
          <a:ext cx="9551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5129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2B337-EFC3-2847-B8AE-F52F09C12EA2}">
      <dsp:nvSpPr>
        <dsp:cNvPr id="0" name=""/>
        <dsp:cNvSpPr/>
      </dsp:nvSpPr>
      <dsp:spPr>
        <a:xfrm>
          <a:off x="536721" y="310915"/>
          <a:ext cx="3578993" cy="3673832"/>
        </a:xfrm>
        <a:prstGeom prst="roundRect">
          <a:avLst/>
        </a:prstGeom>
        <a:solidFill>
          <a:schemeClr val="accent1">
            <a:shade val="80000"/>
            <a:hueOff val="451214"/>
            <a:satOff val="-34896"/>
            <a:lumOff val="32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u="sng" kern="1200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Diagnosi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>
              <a:latin typeface="Cambria" panose="02040503050406030204" pitchFamily="18" charset="0"/>
              <a:ea typeface="Cambria" panose="02040503050406030204" pitchFamily="18" charset="0"/>
            </a:rPr>
            <a:t> Elenco di sintomi presenti e loro quantità (eccesso o difetto) </a:t>
          </a:r>
        </a:p>
      </dsp:txBody>
      <dsp:txXfrm>
        <a:off x="711433" y="485627"/>
        <a:ext cx="3229569" cy="33244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1B948-4CCC-9840-BBDB-1D684546D159}">
      <dsp:nvSpPr>
        <dsp:cNvPr id="0" name=""/>
        <dsp:cNvSpPr/>
      </dsp:nvSpPr>
      <dsp:spPr>
        <a:xfrm>
          <a:off x="3995084" y="1745994"/>
          <a:ext cx="2026996" cy="1289208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b="1" kern="1200" cap="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sintomo</a:t>
          </a:r>
        </a:p>
      </dsp:txBody>
      <dsp:txXfrm>
        <a:off x="4058018" y="1808928"/>
        <a:ext cx="1901128" cy="1163340"/>
      </dsp:txXfrm>
    </dsp:sp>
    <dsp:sp modelId="{04153B33-CD30-A74B-B381-B05CC6B6C10C}">
      <dsp:nvSpPr>
        <dsp:cNvPr id="0" name=""/>
        <dsp:cNvSpPr/>
      </dsp:nvSpPr>
      <dsp:spPr>
        <a:xfrm rot="16200000">
          <a:off x="4556420" y="1293831"/>
          <a:ext cx="9043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4325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33016-B868-9940-92EB-36D330B64B68}">
      <dsp:nvSpPr>
        <dsp:cNvPr id="0" name=""/>
        <dsp:cNvSpPr/>
      </dsp:nvSpPr>
      <dsp:spPr>
        <a:xfrm>
          <a:off x="3783585" y="-22100"/>
          <a:ext cx="2449995" cy="863769"/>
        </a:xfrm>
        <a:prstGeom prst="roundRect">
          <a:avLst/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Malattia</a:t>
          </a:r>
        </a:p>
      </dsp:txBody>
      <dsp:txXfrm>
        <a:off x="3825751" y="20066"/>
        <a:ext cx="2365663" cy="779437"/>
      </dsp:txXfrm>
    </dsp:sp>
    <dsp:sp modelId="{B19AB88E-D2B8-0E4E-894B-7D2B73663C76}">
      <dsp:nvSpPr>
        <dsp:cNvPr id="0" name=""/>
        <dsp:cNvSpPr/>
      </dsp:nvSpPr>
      <dsp:spPr>
        <a:xfrm rot="720153">
          <a:off x="6007525" y="2744534"/>
          <a:ext cx="13316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1659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8ABC9-DCD5-E94D-AB3A-B6A695AECB37}">
      <dsp:nvSpPr>
        <dsp:cNvPr id="0" name=""/>
        <dsp:cNvSpPr/>
      </dsp:nvSpPr>
      <dsp:spPr>
        <a:xfrm>
          <a:off x="7324628" y="2283651"/>
          <a:ext cx="3190073" cy="187691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 Tentativo di risolvere un problema</a:t>
          </a:r>
        </a:p>
      </dsp:txBody>
      <dsp:txXfrm>
        <a:off x="7416251" y="2375274"/>
        <a:ext cx="3006827" cy="1693664"/>
      </dsp:txXfrm>
    </dsp:sp>
    <dsp:sp modelId="{1B9FA4BB-F87A-D642-8B7C-BC884E9B07B8}">
      <dsp:nvSpPr>
        <dsp:cNvPr id="0" name=""/>
        <dsp:cNvSpPr/>
      </dsp:nvSpPr>
      <dsp:spPr>
        <a:xfrm rot="10052568">
          <a:off x="2597426" y="2767032"/>
          <a:ext cx="14143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4306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2B337-EFC3-2847-B8AE-F52F09C12EA2}">
      <dsp:nvSpPr>
        <dsp:cNvPr id="0" name=""/>
        <dsp:cNvSpPr/>
      </dsp:nvSpPr>
      <dsp:spPr>
        <a:xfrm>
          <a:off x="419072" y="2399197"/>
          <a:ext cx="2195002" cy="152565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553"/>
                <a:satOff val="-19871"/>
                <a:lumOff val="2420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240553"/>
                <a:satOff val="-19871"/>
                <a:lumOff val="2420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Diagnosi</a:t>
          </a:r>
        </a:p>
      </dsp:txBody>
      <dsp:txXfrm>
        <a:off x="493548" y="2473673"/>
        <a:ext cx="2046050" cy="13766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1B948-4CCC-9840-BBDB-1D684546D159}">
      <dsp:nvSpPr>
        <dsp:cNvPr id="0" name=""/>
        <dsp:cNvSpPr/>
      </dsp:nvSpPr>
      <dsp:spPr>
        <a:xfrm>
          <a:off x="4478139" y="577977"/>
          <a:ext cx="3263444" cy="3373024"/>
        </a:xfrm>
        <a:prstGeom prst="roundRect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u="sng" kern="1200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PROBLEMA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0" kern="1200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costruire relazioni con </a:t>
          </a:r>
          <a:r>
            <a:rPr lang="it-IT" sz="3200" b="0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se’ </a:t>
          </a:r>
          <a:r>
            <a:rPr lang="it-IT" sz="3200" b="0" kern="1200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con gli altri e con il mondo</a:t>
          </a:r>
        </a:p>
      </dsp:txBody>
      <dsp:txXfrm>
        <a:off x="4637447" y="737285"/>
        <a:ext cx="2944828" cy="3054408"/>
      </dsp:txXfrm>
    </dsp:sp>
    <dsp:sp modelId="{1B9FA4BB-F87A-D642-8B7C-BC884E9B07B8}">
      <dsp:nvSpPr>
        <dsp:cNvPr id="0" name=""/>
        <dsp:cNvSpPr/>
      </dsp:nvSpPr>
      <dsp:spPr>
        <a:xfrm rot="21588262">
          <a:off x="7741581" y="2257691"/>
          <a:ext cx="7187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8784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2B337-EFC3-2847-B8AE-F52F09C12EA2}">
      <dsp:nvSpPr>
        <dsp:cNvPr id="0" name=""/>
        <dsp:cNvSpPr/>
      </dsp:nvSpPr>
      <dsp:spPr>
        <a:xfrm>
          <a:off x="8460364" y="553465"/>
          <a:ext cx="3379538" cy="3394459"/>
        </a:xfrm>
        <a:prstGeom prst="roundRect">
          <a:avLst/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200" b="1" u="sng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200" b="1" u="sng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u="sng" kern="1200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SINTOMO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Manifestazione della incapacità di costruire relazioni con </a:t>
          </a:r>
          <a:r>
            <a:rPr lang="it-IT" sz="28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se’ </a:t>
          </a:r>
          <a:r>
            <a:rPr lang="it-IT" sz="2800" b="1" kern="1200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con gli altri e con il mondo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</dsp:txBody>
      <dsp:txXfrm>
        <a:off x="8625339" y="718440"/>
        <a:ext cx="3049588" cy="3064509"/>
      </dsp:txXfrm>
    </dsp:sp>
    <dsp:sp modelId="{04153B33-CD30-A74B-B381-B05CC6B6C10C}">
      <dsp:nvSpPr>
        <dsp:cNvPr id="0" name=""/>
        <dsp:cNvSpPr/>
      </dsp:nvSpPr>
      <dsp:spPr>
        <a:xfrm rot="10792233">
          <a:off x="3869795" y="2268863"/>
          <a:ext cx="6083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8344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33016-B868-9940-92EB-36D330B64B68}">
      <dsp:nvSpPr>
        <dsp:cNvPr id="0" name=""/>
        <dsp:cNvSpPr/>
      </dsp:nvSpPr>
      <dsp:spPr>
        <a:xfrm>
          <a:off x="337957" y="672602"/>
          <a:ext cx="3531839" cy="3201875"/>
        </a:xfrm>
        <a:prstGeom prst="roundRect">
          <a:avLst/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u="sng" kern="1200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MALATTIA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u="sng" kern="1200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Incapacità di costruire relazioni con </a:t>
          </a:r>
          <a:r>
            <a:rPr lang="it-IT" sz="2800" b="1" u="sng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se’ </a:t>
          </a:r>
          <a:r>
            <a:rPr lang="it-IT" sz="2800" b="1" u="sng" kern="1200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con gli altri e con il mondo</a:t>
          </a:r>
        </a:p>
      </dsp:txBody>
      <dsp:txXfrm>
        <a:off x="494260" y="828905"/>
        <a:ext cx="3219233" cy="28892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AF3E2-CA97-E744-8F70-464F11DA525F}">
      <dsp:nvSpPr>
        <dsp:cNvPr id="0" name=""/>
        <dsp:cNvSpPr/>
      </dsp:nvSpPr>
      <dsp:spPr>
        <a:xfrm>
          <a:off x="992" y="0"/>
          <a:ext cx="2579687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/>
            <a:t>TEMPO</a:t>
          </a:r>
        </a:p>
      </dsp:txBody>
      <dsp:txXfrm>
        <a:off x="992" y="0"/>
        <a:ext cx="2579687" cy="1625600"/>
      </dsp:txXfrm>
    </dsp:sp>
    <dsp:sp modelId="{A6580586-BCE9-1849-976B-E61314699D7C}">
      <dsp:nvSpPr>
        <dsp:cNvPr id="0" name=""/>
        <dsp:cNvSpPr/>
      </dsp:nvSpPr>
      <dsp:spPr>
        <a:xfrm>
          <a:off x="258960" y="1627187"/>
          <a:ext cx="2063749" cy="163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/>
            <a:t>FREQUENZA ALTA</a:t>
          </a:r>
        </a:p>
      </dsp:txBody>
      <dsp:txXfrm>
        <a:off x="306812" y="1675039"/>
        <a:ext cx="1968045" cy="1538098"/>
      </dsp:txXfrm>
    </dsp:sp>
    <dsp:sp modelId="{720046CE-AD9E-554C-9FC5-5095C46C079A}">
      <dsp:nvSpPr>
        <dsp:cNvPr id="0" name=""/>
        <dsp:cNvSpPr/>
      </dsp:nvSpPr>
      <dsp:spPr>
        <a:xfrm>
          <a:off x="258960" y="3512343"/>
          <a:ext cx="2063749" cy="163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/>
            <a:t>DURATA     ALTA</a:t>
          </a:r>
        </a:p>
      </dsp:txBody>
      <dsp:txXfrm>
        <a:off x="306812" y="3560195"/>
        <a:ext cx="1968045" cy="1538098"/>
      </dsp:txXfrm>
    </dsp:sp>
    <dsp:sp modelId="{3021970C-49F1-CE40-9F5D-FFED714AD20A}">
      <dsp:nvSpPr>
        <dsp:cNvPr id="0" name=""/>
        <dsp:cNvSpPr/>
      </dsp:nvSpPr>
      <dsp:spPr>
        <a:xfrm>
          <a:off x="2774156" y="0"/>
          <a:ext cx="2579687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/>
            <a:t>INTENSITA’</a:t>
          </a:r>
        </a:p>
      </dsp:txBody>
      <dsp:txXfrm>
        <a:off x="2774156" y="0"/>
        <a:ext cx="2579687" cy="1625600"/>
      </dsp:txXfrm>
    </dsp:sp>
    <dsp:sp modelId="{8770275F-2833-4449-A945-89DD17081DC9}">
      <dsp:nvSpPr>
        <dsp:cNvPr id="0" name=""/>
        <dsp:cNvSpPr/>
      </dsp:nvSpPr>
      <dsp:spPr>
        <a:xfrm>
          <a:off x="3032125" y="1625600"/>
          <a:ext cx="2063749" cy="3522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/>
            <a:t>ALTA</a:t>
          </a:r>
        </a:p>
      </dsp:txBody>
      <dsp:txXfrm>
        <a:off x="3092570" y="1686045"/>
        <a:ext cx="1942859" cy="3401243"/>
      </dsp:txXfrm>
    </dsp:sp>
    <dsp:sp modelId="{880E0A9A-22F3-2A4B-ACA8-70AB3B7FEBA0}">
      <dsp:nvSpPr>
        <dsp:cNvPr id="0" name=""/>
        <dsp:cNvSpPr/>
      </dsp:nvSpPr>
      <dsp:spPr>
        <a:xfrm>
          <a:off x="5547320" y="0"/>
          <a:ext cx="2579687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/>
            <a:t>SENSO COMUNE</a:t>
          </a:r>
        </a:p>
      </dsp:txBody>
      <dsp:txXfrm>
        <a:off x="5547320" y="0"/>
        <a:ext cx="2579687" cy="1625600"/>
      </dsp:txXfrm>
    </dsp:sp>
    <dsp:sp modelId="{BA3BF6F0-898F-BE45-B4D7-4A11CE8228D6}">
      <dsp:nvSpPr>
        <dsp:cNvPr id="0" name=""/>
        <dsp:cNvSpPr/>
      </dsp:nvSpPr>
      <dsp:spPr>
        <a:xfrm>
          <a:off x="5805289" y="1625600"/>
          <a:ext cx="2063749" cy="3522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/>
            <a:t>SITUAZIONE NON ADATTA</a:t>
          </a:r>
        </a:p>
      </dsp:txBody>
      <dsp:txXfrm>
        <a:off x="5865734" y="1686045"/>
        <a:ext cx="1942859" cy="34012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DADA8-781E-44DA-A619-049E0CB359D7}">
      <dsp:nvSpPr>
        <dsp:cNvPr id="0" name=""/>
        <dsp:cNvSpPr/>
      </dsp:nvSpPr>
      <dsp:spPr>
        <a:xfrm>
          <a:off x="0" y="0"/>
          <a:ext cx="7886700" cy="4352544"/>
        </a:xfrm>
        <a:prstGeom prst="roundRect">
          <a:avLst>
            <a:gd name="adj" fmla="val 8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3378058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kern="1200" dirty="0"/>
            <a:t>Funzioni psichiche/biologiche</a:t>
          </a:r>
        </a:p>
      </dsp:txBody>
      <dsp:txXfrm>
        <a:off x="108359" y="108359"/>
        <a:ext cx="7669982" cy="4135826"/>
      </dsp:txXfrm>
    </dsp:sp>
    <dsp:sp modelId="{F1044E48-9808-4B6E-85EC-6FBC2D99FA44}">
      <dsp:nvSpPr>
        <dsp:cNvPr id="0" name=""/>
        <dsp:cNvSpPr/>
      </dsp:nvSpPr>
      <dsp:spPr>
        <a:xfrm>
          <a:off x="197167" y="1088136"/>
          <a:ext cx="7492365" cy="3046780"/>
        </a:xfrm>
        <a:prstGeom prst="roundRect">
          <a:avLst>
            <a:gd name="adj" fmla="val 10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934706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kern="1200" dirty="0" err="1"/>
            <a:t>Sottofunzioni</a:t>
          </a:r>
          <a:endParaRPr lang="it-IT" sz="4400" kern="1200" dirty="0"/>
        </a:p>
      </dsp:txBody>
      <dsp:txXfrm>
        <a:off x="290866" y="1181835"/>
        <a:ext cx="7304967" cy="2859382"/>
      </dsp:txXfrm>
    </dsp:sp>
    <dsp:sp modelId="{A82E6D3F-D0EF-40BE-9203-79907865E657}">
      <dsp:nvSpPr>
        <dsp:cNvPr id="0" name=""/>
        <dsp:cNvSpPr/>
      </dsp:nvSpPr>
      <dsp:spPr>
        <a:xfrm>
          <a:off x="394335" y="2176272"/>
          <a:ext cx="7098030" cy="1741017"/>
        </a:xfrm>
        <a:prstGeom prst="roundRect">
          <a:avLst>
            <a:gd name="adj" fmla="val 10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312928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kern="1200"/>
            <a:t>Sintomi</a:t>
          </a:r>
        </a:p>
      </dsp:txBody>
      <dsp:txXfrm>
        <a:off x="447877" y="2229814"/>
        <a:ext cx="6990946" cy="16339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B4248-AC44-4FC7-B91F-610A7754FFB3}">
      <dsp:nvSpPr>
        <dsp:cNvPr id="0" name=""/>
        <dsp:cNvSpPr/>
      </dsp:nvSpPr>
      <dsp:spPr>
        <a:xfrm>
          <a:off x="2964038" y="307179"/>
          <a:ext cx="5559210" cy="786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Vigilanza e livello di coscienza, Orientamento, Contenuto e forma del pensiero, Attenzione, Memoria, Percezione,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Capacità di giudizio</a:t>
          </a:r>
        </a:p>
      </dsp:txBody>
      <dsp:txXfrm>
        <a:off x="2964038" y="307179"/>
        <a:ext cx="5559210" cy="786439"/>
      </dsp:txXfrm>
    </dsp:sp>
    <dsp:sp modelId="{C9D850C5-3519-49F7-984C-DA6030FD9C16}">
      <dsp:nvSpPr>
        <dsp:cNvPr id="0" name=""/>
        <dsp:cNvSpPr/>
      </dsp:nvSpPr>
      <dsp:spPr>
        <a:xfrm>
          <a:off x="692442" y="0"/>
          <a:ext cx="1972786" cy="1368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COGNITIVA</a:t>
          </a:r>
        </a:p>
      </dsp:txBody>
      <dsp:txXfrm>
        <a:off x="759270" y="66828"/>
        <a:ext cx="1839130" cy="1235326"/>
      </dsp:txXfrm>
    </dsp:sp>
    <dsp:sp modelId="{3E00DACA-AD6B-43F3-9623-921A76FE26F1}">
      <dsp:nvSpPr>
        <dsp:cNvPr id="0" name=""/>
        <dsp:cNvSpPr/>
      </dsp:nvSpPr>
      <dsp:spPr>
        <a:xfrm>
          <a:off x="3072614" y="1565062"/>
          <a:ext cx="5429287" cy="13689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Sentimenti (tristezza, angoscia, dolore morale, paura, rabbia, euforia), stabilità, instabilità </a:t>
          </a:r>
        </a:p>
      </dsp:txBody>
      <dsp:txXfrm>
        <a:off x="3072614" y="1565062"/>
        <a:ext cx="5429287" cy="1368982"/>
      </dsp:txXfrm>
    </dsp:sp>
    <dsp:sp modelId="{8576FC91-4ACE-49CC-BC03-0554FC2378A7}">
      <dsp:nvSpPr>
        <dsp:cNvPr id="0" name=""/>
        <dsp:cNvSpPr/>
      </dsp:nvSpPr>
      <dsp:spPr>
        <a:xfrm>
          <a:off x="733569" y="1529072"/>
          <a:ext cx="1972786" cy="1368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UMORE AFFETTIVITà </a:t>
          </a:r>
        </a:p>
      </dsp:txBody>
      <dsp:txXfrm>
        <a:off x="800397" y="1595900"/>
        <a:ext cx="1839130" cy="1235326"/>
      </dsp:txXfrm>
    </dsp:sp>
    <dsp:sp modelId="{57E16CEC-2DB7-428A-8D07-3B107A31D3D6}">
      <dsp:nvSpPr>
        <dsp:cNvPr id="0" name=""/>
        <dsp:cNvSpPr/>
      </dsp:nvSpPr>
      <dsp:spPr>
        <a:xfrm>
          <a:off x="2917608" y="3153897"/>
          <a:ext cx="5617684" cy="10709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Propriocezione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Aspetto (peso, abbigliamento e cura, età)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Attività motoria (andatura e postura)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Mimica, Eloquio,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Atteggiamento verso l’altro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Controllo dell’impulso</a:t>
          </a:r>
        </a:p>
      </dsp:txBody>
      <dsp:txXfrm>
        <a:off x="2917608" y="3153897"/>
        <a:ext cx="5617684" cy="1070914"/>
      </dsp:txXfrm>
    </dsp:sp>
    <dsp:sp modelId="{E05136BF-4502-4164-852B-7474FFF948B2}">
      <dsp:nvSpPr>
        <dsp:cNvPr id="0" name=""/>
        <dsp:cNvSpPr/>
      </dsp:nvSpPr>
      <dsp:spPr>
        <a:xfrm>
          <a:off x="729171" y="3004863"/>
          <a:ext cx="1972786" cy="1368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PSICOMOTORIA/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COMPORTAMENTALE</a:t>
          </a:r>
        </a:p>
      </dsp:txBody>
      <dsp:txXfrm>
        <a:off x="795999" y="3071691"/>
        <a:ext cx="1839130" cy="1235326"/>
      </dsp:txXfrm>
    </dsp:sp>
    <dsp:sp modelId="{2FBE56DB-990B-4E82-8BB1-363B0223FE84}">
      <dsp:nvSpPr>
        <dsp:cNvPr id="0" name=""/>
        <dsp:cNvSpPr/>
      </dsp:nvSpPr>
      <dsp:spPr>
        <a:xfrm>
          <a:off x="2968698" y="4501215"/>
          <a:ext cx="5429287" cy="10712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Ritmo Circadiano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Alimentazione</a:t>
          </a:r>
        </a:p>
      </dsp:txBody>
      <dsp:txXfrm>
        <a:off x="2968698" y="4501215"/>
        <a:ext cx="5429287" cy="1071228"/>
      </dsp:txXfrm>
    </dsp:sp>
    <dsp:sp modelId="{6ED3B0B6-41ED-4B79-B002-B5888A22A82C}">
      <dsp:nvSpPr>
        <dsp:cNvPr id="0" name=""/>
        <dsp:cNvSpPr/>
      </dsp:nvSpPr>
      <dsp:spPr>
        <a:xfrm>
          <a:off x="780261" y="4434833"/>
          <a:ext cx="1972786" cy="1368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VEGETATIVA</a:t>
          </a: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</dsp:txBody>
      <dsp:txXfrm>
        <a:off x="847089" y="4501661"/>
        <a:ext cx="1839130" cy="12353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23748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1e83d637b0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11e83d637b0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755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9" name="Google Shape;4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65134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1a80aa0d92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11a80aa0d92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285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3" name="Google Shape;4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4178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9" name="Google Shape;4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0035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5" name="Google Shape;4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7650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1" name="Google Shape;4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9244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7" name="Google Shape;4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7938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3" name="Google Shape;4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3158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9" name="Google Shape;4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3182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5" name="Google Shape;5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503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1e83d637b0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g11e83d637b0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8468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1" name="Google Shape;5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6656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7" name="Google Shape;5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0586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2" name="Google Shape;52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7972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8" name="Google Shape;5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0645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3" name="Google Shape;53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1738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3" name="Google Shape;57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8026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11f0a6cff7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11f0a6cff7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717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6" name="Google Shape;56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90646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11e83d637b0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g11e83d637b0_0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1139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5" name="Google Shape;54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92348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1e83d637b0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6" name="Google Shape;386;g11e83d637b0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7861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1" name="Google Shape;55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60170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7" name="Google Shape;55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46506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26" name="Google Shape;72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82629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2" name="Google Shape;73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70947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1e1ca2010f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2" name="Google Shape;602;g11e1ca2010f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0867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11e83d637b0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g11e83d637b0_0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5347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8" name="Google Shape;60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05114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11e1ca201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6" name="Google Shape;626;g11e1ca201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08367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1e83d637b0_0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4" name="Google Shape;644;g11e83d637b0_0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25348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11e83d637b0_0_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0" name="Google Shape;650;g11e83d637b0_0_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283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5" name="Google Shape;39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79007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11e1ca2010f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8" name="Google Shape;668;g11e1ca2010f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19748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11f0a6cff7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11f0a6cff7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3808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11e1ca2010f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5" name="Google Shape;765;g11e1ca2010f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6958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11e83d637b0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1" name="Google Shape;811;g11e83d637b0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17430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9" name="Google Shape;73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42254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11e1ca2010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8" name="Google Shape;778;g11e1ca2010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154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1" name="Google Shape;4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1053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7" name="Google Shape;4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9904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3" name="Google Shape;4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5319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5" name="Google Shape;4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483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4" name="Google Shape;4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8347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7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7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5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7"/>
          <p:cNvSpPr txBox="1">
            <a:spLocks noGrp="1"/>
          </p:cNvSpPr>
          <p:nvPr>
            <p:ph type="ft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7"/>
          <p:cNvSpPr txBox="1">
            <a:spLocks noGrp="1"/>
          </p:cNvSpPr>
          <p:nvPr>
            <p:ph type="sldNum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20" name="Google Shape;20;p57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1"/>
          <p:cNvSpPr txBox="1">
            <a:spLocks noGrp="1"/>
          </p:cNvSpPr>
          <p:nvPr>
            <p:ph type="body" idx="1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7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88" name="Google Shape;88;p71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2"/>
          <p:cNvSpPr txBox="1">
            <a:spLocks noGrp="1"/>
          </p:cNvSpPr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2"/>
          <p:cNvSpPr txBox="1">
            <a:spLocks noGrp="1"/>
          </p:cNvSpPr>
          <p:nvPr>
            <p:ph type="body" idx="1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7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72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95" name="Google Shape;95;p72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A27-90F2-40CB-A6E4-7481BC823F5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1DF1-F798-44AE-943E-46110402AD3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506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 type="secHead">
  <p:cSld name="SECTION_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6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5" name="Google Shape;115;p6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6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63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63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3" name="Google Shape;123;p63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6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25" name="Google Shape;125;p63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3"/>
          <p:cNvSpPr txBox="1"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6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6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62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34" name="Google Shape;134;p62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5" name="Google Shape;135;p62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62"/>
          <p:cNvSpPr txBox="1">
            <a:spLocks noGrp="1"/>
          </p:cNvSpPr>
          <p:nvPr>
            <p:ph type="body" idx="4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137" name="Google Shape;137;p6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6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uota" type="blank">
  <p:cSld name="BLANK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5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8" name="Google Shape;148;p6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6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6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onne">
  <p:cSld name="3 colonn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82"/>
          <p:cNvSpPr txBox="1"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54" name="Google Shape;154;p82"/>
          <p:cNvSpPr txBox="1">
            <a:spLocks noGrp="1"/>
          </p:cNvSpPr>
          <p:nvPr>
            <p:ph type="body" idx="2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5" name="Google Shape;155;p82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p82"/>
          <p:cNvSpPr txBox="1">
            <a:spLocks noGrp="1"/>
          </p:cNvSpPr>
          <p:nvPr>
            <p:ph type="body" idx="4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7" name="Google Shape;157;p82"/>
          <p:cNvSpPr txBox="1">
            <a:spLocks noGrp="1"/>
          </p:cNvSpPr>
          <p:nvPr>
            <p:ph type="body" idx="5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Google Shape;158;p82"/>
          <p:cNvSpPr txBox="1">
            <a:spLocks noGrp="1"/>
          </p:cNvSpPr>
          <p:nvPr>
            <p:ph type="body" idx="6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59" name="Google Shape;159;p82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" name="Google Shape;160;p82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1" name="Google Shape;161;p8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8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8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7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6" name="Google Shape;166;p7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7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8" name="Google Shape;168;p73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73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73"/>
          <p:cNvSpPr txBox="1">
            <a:spLocks noGrp="1"/>
          </p:cNvSpPr>
          <p:nvPr>
            <p:ph type="dt" idx="10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73"/>
          <p:cNvSpPr txBox="1">
            <a:spLocks noGrp="1"/>
          </p:cNvSpPr>
          <p:nvPr>
            <p:ph type="ftr" idx="11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7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74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77" name="Google Shape;177;p74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78" name="Google Shape;178;p7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7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7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0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0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7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7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7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uto con didascalia" type="objTx">
  <p:cSld name="OBJECT_WITH_CAPTION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7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8" name="Google Shape;188;p7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6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6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6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7" name="Google Shape;197;p7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98" name="Google Shape;198;p76"/>
          <p:cNvSpPr txBox="1"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76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00" name="Google Shape;200;p76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1" name="Google Shape;201;p7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7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7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7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magine con didascalia" type="picTx">
  <p:cSld name="PICTURE_WITH_CAPTION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7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7" name="Google Shape;207;p7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7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7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7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7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7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77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77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16" name="Google Shape;216;p7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17" name="Google Shape;217;p77"/>
          <p:cNvSpPr txBox="1"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77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219" name="Google Shape;219;p77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20" name="Google Shape;220;p77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7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7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7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7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6" name="Google Shape;226;p7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8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8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4" name="Google Shape;234;p7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5" name="Google Shape;235;p78"/>
          <p:cNvSpPr txBox="1"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78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237" name="Google Shape;237;p78"/>
          <p:cNvSpPr txBox="1">
            <a:spLocks noGrp="1"/>
          </p:cNvSpPr>
          <p:nvPr>
            <p:ph type="body" idx="1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38" name="Google Shape;238;p7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7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7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7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olo e sottotitolo">
  <p:cSld name="Titolo e sottotitolo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7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4" name="Google Shape;244;p7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7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7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79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79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52" name="Google Shape;252;p7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53" name="Google Shape;253;p79"/>
          <p:cNvSpPr txBox="1"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79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55" name="Google Shape;255;p7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7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7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7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zione con didascalia">
  <p:cSld name="Citazione con didascalia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8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1" name="Google Shape;261;p8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8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8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8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8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0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80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69" name="Google Shape;269;p8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70" name="Google Shape;270;p80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it-IT" sz="96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80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it-IT" sz="96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80"/>
          <p:cNvSpPr txBox="1"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80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74" name="Google Shape;274;p80"/>
          <p:cNvSpPr txBox="1">
            <a:spLocks noGrp="1"/>
          </p:cNvSpPr>
          <p:nvPr>
            <p:ph type="body" idx="2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75" name="Google Shape;275;p8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80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8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8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cheda nome">
  <p:cSld name="Scheda nome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8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81" name="Google Shape;281;p8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8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8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8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81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1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89" name="Google Shape;289;p8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90" name="Google Shape;290;p81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81"/>
          <p:cNvSpPr txBox="1"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8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8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8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8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onne immagine">
  <p:cSld name="3 colonne immagine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83"/>
          <p:cNvSpPr txBox="1"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99" name="Google Shape;299;p83"/>
          <p:cNvSpPr>
            <a:spLocks noGrp="1"/>
          </p:cNvSpPr>
          <p:nvPr>
            <p:ph type="pic" idx="2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300" name="Google Shape;300;p83"/>
          <p:cNvSpPr txBox="1">
            <a:spLocks noGrp="1"/>
          </p:cNvSpPr>
          <p:nvPr>
            <p:ph type="body" idx="3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01" name="Google Shape;301;p83"/>
          <p:cNvSpPr txBox="1">
            <a:spLocks noGrp="1"/>
          </p:cNvSpPr>
          <p:nvPr>
            <p:ph type="body" idx="4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02" name="Google Shape;302;p83"/>
          <p:cNvSpPr>
            <a:spLocks noGrp="1"/>
          </p:cNvSpPr>
          <p:nvPr>
            <p:ph type="pic" idx="5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303" name="Google Shape;303;p83"/>
          <p:cNvSpPr txBox="1">
            <a:spLocks noGrp="1"/>
          </p:cNvSpPr>
          <p:nvPr>
            <p:ph type="body" idx="6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04" name="Google Shape;304;p83"/>
          <p:cNvSpPr txBox="1">
            <a:spLocks noGrp="1"/>
          </p:cNvSpPr>
          <p:nvPr>
            <p:ph type="body" idx="7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05" name="Google Shape;305;p83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306" name="Google Shape;306;p83"/>
          <p:cNvSpPr txBox="1">
            <a:spLocks noGrp="1"/>
          </p:cNvSpPr>
          <p:nvPr>
            <p:ph type="body" idx="9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307" name="Google Shape;307;p83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" name="Google Shape;308;p83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9" name="Google Shape;309;p8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83"/>
          <p:cNvSpPr txBox="1">
            <a:spLocks noGrp="1"/>
          </p:cNvSpPr>
          <p:nvPr>
            <p:ph type="ftr" idx="11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8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8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84"/>
          <p:cNvSpPr txBox="1">
            <a:spLocks noGrp="1"/>
          </p:cNvSpPr>
          <p:nvPr>
            <p:ph type="body" idx="1"/>
          </p:nvPr>
        </p:nvSpPr>
        <p:spPr>
          <a:xfrm rot="5400000">
            <a:off x="3859634" y="-101179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15" name="Google Shape;315;p84"/>
          <p:cNvSpPr txBox="1">
            <a:spLocks noGrp="1"/>
          </p:cNvSpPr>
          <p:nvPr>
            <p:ph type="dt" idx="10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8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8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olo e testo verticale" type="vertTitleAndTx">
  <p:cSld name="VERTICAL_TITLE_AND_VERTICAL_TEXT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8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0" name="Google Shape;320;p8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8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8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8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8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8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85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85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85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29" name="Google Shape;329;p8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30" name="Google Shape;330;p85"/>
          <p:cNvSpPr txBox="1">
            <a:spLocks noGrp="1"/>
          </p:cNvSpPr>
          <p:nvPr>
            <p:ph type="title"/>
          </p:nvPr>
        </p:nvSpPr>
        <p:spPr>
          <a:xfrm rot="5400000">
            <a:off x="6915923" y="2947780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85"/>
          <p:cNvSpPr txBox="1">
            <a:spLocks noGrp="1"/>
          </p:cNvSpPr>
          <p:nvPr>
            <p:ph type="body" idx="1"/>
          </p:nvPr>
        </p:nvSpPr>
        <p:spPr>
          <a:xfrm rot="5400000">
            <a:off x="1908672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32" name="Google Shape;332;p8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8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8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8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9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9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59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9"/>
          <p:cNvSpPr txBox="1">
            <a:spLocks noGrp="1"/>
          </p:cNvSpPr>
          <p:nvPr>
            <p:ph type="body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59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9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34" name="Google Shape;34;p59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A27-90F2-40CB-A6E4-7481BC823F5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1DF1-F798-44AE-943E-46110402AD3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76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8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8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8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8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41" name="Google Shape;41;p58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6"/>
          <p:cNvSpPr txBox="1"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6"/>
          <p:cNvSpPr txBox="1"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48" name="Google Shape;48;p66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7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7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7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7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56" name="Google Shape;56;p67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8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8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8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62" name="Google Shape;62;p68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9"/>
          <p:cNvSpPr txBox="1"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9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69"/>
          <p:cNvSpPr txBox="1">
            <a:spLocks noGrp="1"/>
          </p:cNvSpPr>
          <p:nvPr>
            <p:ph type="body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6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9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70" name="Google Shape;70;p69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0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Google Shape;73;p70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33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70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p70"/>
          <p:cNvSpPr txBox="1"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0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7" name="Google Shape;77;p70"/>
          <p:cNvSpPr txBox="1">
            <a:spLocks noGrp="1"/>
          </p:cNvSpPr>
          <p:nvPr>
            <p:ph type="body" idx="1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70"/>
          <p:cNvSpPr txBox="1">
            <a:spLocks noGrp="1"/>
          </p:cNvSpPr>
          <p:nvPr>
            <p:ph type="dt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0"/>
          <p:cNvSpPr txBox="1">
            <a:spLocks noGrp="1"/>
          </p:cNvSpPr>
          <p:nvPr>
            <p:ph type="ft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81" name="Google Shape;81;p70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6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56"/>
          <p:cNvPicPr preferRelativeResize="0"/>
          <p:nvPr/>
        </p:nvPicPr>
        <p:blipFill rotWithShape="1">
          <a:blip r:embed="rId14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56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56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5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" name="Google Shape;11;p5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5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13" name="Google Shape;13;p56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6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8" name="Google Shape;98;p6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6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6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6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6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6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61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1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6" name="Google Shape;106;p6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07" name="Google Shape;107;p6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61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Google Shape;109;p6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Google Shape;110;p6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Google Shape;111;p6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ambientebio.it/gli-effetti-dello-stress-sulla-pelle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it/ingranaggi-ingranaggio-interazione-398458/" TargetMode="External"/><Relationship Id="rId3" Type="http://schemas.openxmlformats.org/officeDocument/2006/relationships/diagramLayout" Target="../diagrams/layout19.xml"/><Relationship Id="rId7" Type="http://schemas.openxmlformats.org/officeDocument/2006/relationships/image" Target="../media/image9.jp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s://costruttiva-mente.blogspot.com/2016/02/federico-sollazzo-tra-totalitarismo-e.html" TargetMode="External"/><Relationship Id="rId3" Type="http://schemas.openxmlformats.org/officeDocument/2006/relationships/diagramLayout" Target="../diagrams/layout23.xml"/><Relationship Id="rId7" Type="http://schemas.openxmlformats.org/officeDocument/2006/relationships/image" Target="../media/image10.jp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1e83d637b0_0_495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00" cy="25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</a:pPr>
            <a:r>
              <a:rPr lang="it-IT" dirty="0"/>
              <a:t>I DISTURBI D’ANSIA</a:t>
            </a:r>
            <a:endParaRPr dirty="0"/>
          </a:p>
        </p:txBody>
      </p:sp>
      <p:sp>
        <p:nvSpPr>
          <p:cNvPr id="341" name="Google Shape;341;g11e83d637b0_0_495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 dirty="0"/>
              <a:t>DIAGNOSI, PROGETTO TERAPEUTICO, TRATTAMENTO </a:t>
            </a: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 dirty="0"/>
              <a:t>MODELLI A CONFRONTO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1e83d637b0_0_570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800" cy="10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it-IT" dirty="0"/>
              <a:t>MODELLO PSICHIATRICO:</a:t>
            </a:r>
            <a:br>
              <a:rPr lang="it-IT" dirty="0"/>
            </a:br>
            <a:r>
              <a:rPr lang="it-IT" dirty="0"/>
              <a:t>CATALOGHI DIAGNOSTICI</a:t>
            </a:r>
            <a:endParaRPr dirty="0"/>
          </a:p>
        </p:txBody>
      </p:sp>
      <p:sp>
        <p:nvSpPr>
          <p:cNvPr id="389" name="Google Shape;389;g11e83d637b0_0_570"/>
          <p:cNvSpPr txBox="1">
            <a:spLocks noGrp="1"/>
          </p:cNvSpPr>
          <p:nvPr>
            <p:ph type="body" idx="1"/>
          </p:nvPr>
        </p:nvSpPr>
        <p:spPr>
          <a:xfrm>
            <a:off x="839788" y="1822713"/>
            <a:ext cx="51579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it-IT"/>
              <a:t>DSM</a:t>
            </a:r>
            <a:endParaRPr/>
          </a:p>
        </p:txBody>
      </p:sp>
      <p:sp>
        <p:nvSpPr>
          <p:cNvPr id="390" name="Google Shape;390;g11e83d637b0_0_570"/>
          <p:cNvSpPr txBox="1">
            <a:spLocks noGrp="1"/>
          </p:cNvSpPr>
          <p:nvPr>
            <p:ph type="body" idx="2"/>
          </p:nvPr>
        </p:nvSpPr>
        <p:spPr>
          <a:xfrm>
            <a:off x="839788" y="2374529"/>
            <a:ext cx="51579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it-IT"/>
              <a:t>Manuale diagnostico e statistico dei disturbi mentali (psichiatria americana)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</a:pPr>
            <a:r>
              <a:rPr lang="it-IT"/>
              <a:t>Consente la comunicazione tra i vari professionisti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</a:pPr>
            <a:r>
              <a:rPr lang="it-IT"/>
              <a:t>Presenta le statistiche ed è  ateorico </a:t>
            </a:r>
            <a:endParaRPr/>
          </a:p>
        </p:txBody>
      </p:sp>
      <p:sp>
        <p:nvSpPr>
          <p:cNvPr id="391" name="Google Shape;391;g11e83d637b0_0_570"/>
          <p:cNvSpPr txBox="1">
            <a:spLocks noGrp="1"/>
          </p:cNvSpPr>
          <p:nvPr>
            <p:ph type="body" idx="3"/>
          </p:nvPr>
        </p:nvSpPr>
        <p:spPr>
          <a:xfrm>
            <a:off x="6225175" y="1860463"/>
            <a:ext cx="51831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it-IT"/>
              <a:t>ICD 10</a:t>
            </a:r>
            <a:endParaRPr/>
          </a:p>
        </p:txBody>
      </p:sp>
      <p:sp>
        <p:nvSpPr>
          <p:cNvPr id="392" name="Google Shape;392;g11e83d637b0_0_570"/>
          <p:cNvSpPr txBox="1">
            <a:spLocks noGrp="1"/>
          </p:cNvSpPr>
          <p:nvPr>
            <p:ph type="body" idx="4"/>
          </p:nvPr>
        </p:nvSpPr>
        <p:spPr>
          <a:xfrm>
            <a:off x="6162400" y="2341965"/>
            <a:ext cx="5157900" cy="3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574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it-IT"/>
              <a:t>È un’opera di mediazione tra le differenti tradizioni psichiatriche di differenti paesi e che appartengono a realtà assistenziali estremamente eterogenee</a:t>
            </a:r>
            <a:endParaRPr/>
          </a:p>
          <a:p>
            <a:pPr marL="228600" lvl="0" indent="-2057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</a:pPr>
            <a:r>
              <a:rPr lang="it-IT"/>
              <a:t>Il sistema multi assiale è presente solo per i disturbi dell’infanzia e dell’adolescenza</a:t>
            </a:r>
            <a:endParaRPr/>
          </a:p>
          <a:p>
            <a:pPr marL="228600" lvl="0" indent="-2057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</a:pPr>
            <a:r>
              <a:rPr lang="it-IT"/>
              <a:t>Ne esistono due versioni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5"/>
          <p:cNvSpPr txBox="1">
            <a:spLocks noGrp="1"/>
          </p:cNvSpPr>
          <p:nvPr>
            <p:ph type="ctrTitle"/>
          </p:nvPr>
        </p:nvSpPr>
        <p:spPr>
          <a:xfrm>
            <a:off x="3141785" y="1957754"/>
            <a:ext cx="7913067" cy="138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</a:pPr>
            <a:r>
              <a:rPr lang="it-IT"/>
              <a:t>ICD 10        DSM</a:t>
            </a:r>
            <a:endParaRPr/>
          </a:p>
        </p:txBody>
      </p:sp>
      <p:sp>
        <p:nvSpPr>
          <p:cNvPr id="398" name="Google Shape;398;p25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9211512" cy="20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/>
              <a:t>UTILIZZANO ENTRAMBI SOSTANZIALMENTE LO STESSO MODELLO DI CLASSIFICAZIONE STATISTICA DEI DISTURBI MENTALI.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/>
              <a:t>I DISTURBI MENTALI SI DIFFERENZIANO IN BASE AL TIPO E ALLA QUANTITÀ’ DI SINTOMI PRESENTI;  ALLA CORRELAZIONE  LINEARE TRA ALCUNI TIPI DI  SINTOMI E ALLA LORO DURATA NEL TEMPO.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326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it-IT"/>
              <a:t>DEFINIZIONE DEI DISTURBI D’ANSIA IN BASE AL MODELLO DIAGNOSTICO STATISTICO </a:t>
            </a:r>
            <a:br>
              <a:rPr lang="it-IT"/>
            </a:br>
            <a:r>
              <a:rPr lang="it-IT"/>
              <a:t/>
            </a:r>
            <a:br>
              <a:rPr lang="it-IT"/>
            </a:br>
            <a:r>
              <a:rPr lang="it-IT"/>
              <a:t>DSM-5 ≈ DEFINIZIONI</a:t>
            </a:r>
            <a:endParaRPr/>
          </a:p>
        </p:txBody>
      </p:sp>
      <p:sp>
        <p:nvSpPr>
          <p:cNvPr id="404" name="Google Shape;404;p2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/>
              <a:t>I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it-IT"/>
              <a:t>I </a:t>
            </a:r>
            <a:r>
              <a:rPr lang="it-IT" b="1"/>
              <a:t>disturbi d’ansia </a:t>
            </a:r>
            <a:r>
              <a:rPr lang="it-IT"/>
              <a:t>comprendono quei disturbi che condividono caratteristiche di paura e ansia eccessiva e i disturbi comportamentali correlati.  La </a:t>
            </a:r>
            <a:r>
              <a:rPr lang="it-IT" b="1" u="sng"/>
              <a:t>paura</a:t>
            </a:r>
            <a:r>
              <a:rPr lang="it-IT"/>
              <a:t> è la risposta emotiva a una minaccia imminente, reale o percepite, mentre l’</a:t>
            </a:r>
            <a:r>
              <a:rPr lang="it-IT" b="1" u="sng"/>
              <a:t>ansia</a:t>
            </a:r>
            <a:r>
              <a:rPr lang="it-IT"/>
              <a:t> è l’anticipazione di una minaccia futura.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it-IT"/>
              <a:t>Gli </a:t>
            </a:r>
            <a:r>
              <a:rPr lang="it-IT" b="1"/>
              <a:t>attacchi di panico </a:t>
            </a:r>
            <a:r>
              <a:rPr lang="it-IT"/>
              <a:t>sono classificati come disturbo d'ansia nel DSM-5. Secondo le linee guida, per essere diagnosticati con un disturbo di panico, è necessario sperimentare attacchi di panico inaspettati su base regolare.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it-IT" sz="3600" dirty="0"/>
              <a:t>ANSIA NORMALE</a:t>
            </a:r>
            <a:endParaRPr sz="3600" dirty="0"/>
          </a:p>
        </p:txBody>
      </p:sp>
      <p:sp>
        <p:nvSpPr>
          <p:cNvPr id="410" name="Google Shape;410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 b="1"/>
              <a:t>L’ansia è normale </a:t>
            </a:r>
            <a:r>
              <a:rPr lang="it-IT"/>
              <a:t>quando può essere considerata una risposta dell’individuo nei confronti di un individuo oppure in forti momenti di stress.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it-IT"/>
              <a:t>L’ansia è un </a:t>
            </a:r>
            <a:r>
              <a:rPr lang="it-IT" b="1"/>
              <a:t>meccanismo funzionale alla sopravvivenza</a:t>
            </a:r>
            <a:r>
              <a:rPr lang="it-IT"/>
              <a:t>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it-IT" b="1"/>
              <a:t>Pericolo</a:t>
            </a:r>
            <a:r>
              <a:rPr lang="it-IT"/>
              <a:t> &gt; </a:t>
            </a:r>
            <a:r>
              <a:rPr lang="it-IT" b="1"/>
              <a:t>Ansia</a:t>
            </a:r>
            <a:r>
              <a:rPr lang="it-IT"/>
              <a:t> &gt; </a:t>
            </a:r>
            <a:r>
              <a:rPr lang="it-IT" b="1"/>
              <a:t> Fuga</a:t>
            </a:r>
            <a:endParaRPr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it-IT" sz="4000" dirty="0"/>
              <a:t>ANSIA PATOLOGICA: VISIONE ATOMISTICA 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(=CONTAMINAZIONI CHE PRODUCONO RIPETIZIONI)</a:t>
            </a:r>
            <a:br>
              <a:rPr lang="it-IT" dirty="0"/>
            </a:br>
            <a:endParaRPr dirty="0"/>
          </a:p>
        </p:txBody>
      </p:sp>
      <p:sp>
        <p:nvSpPr>
          <p:cNvPr id="416" name="Google Shape;416;p4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it-IT"/>
              <a:t>La malattia si presenta nel momento in cui inficia notevolmente sulla qualità della vita di un individuo.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/>
              <a:t>Quando si manifesta frequentemente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/>
              <a:t>Si manifesta in maniera eccessiva e sproporzionata rispetto alla realtà dei fatti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/>
              <a:t>Si manifesta in momenti inappropriati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/>
              <a:t>Si manifesta con un’intensità tale da non consentire alla persona di svolgere le normali attività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/>
              <a:t>Perdura nel tempo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="" xmlns:a16="http://schemas.microsoft.com/office/drawing/2014/main" id="{234BD045-7961-AD9C-27C6-E02B2BF16E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1031812"/>
              </p:ext>
            </p:extLst>
          </p:nvPr>
        </p:nvGraphicFramePr>
        <p:xfrm>
          <a:off x="2032000" y="12322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80A6BD8C-C5BA-54D4-CF9E-8FABB013C09C}"/>
              </a:ext>
            </a:extLst>
          </p:cNvPr>
          <p:cNvSpPr txBox="1"/>
          <p:nvPr/>
        </p:nvSpPr>
        <p:spPr>
          <a:xfrm>
            <a:off x="3920836" y="207049"/>
            <a:ext cx="4350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VISIONE STRUTTURALE</a:t>
            </a:r>
          </a:p>
        </p:txBody>
      </p:sp>
    </p:spTree>
    <p:extLst>
      <p:ext uri="{BB962C8B-B14F-4D97-AF65-F5344CB8AC3E}">
        <p14:creationId xmlns:p14="http://schemas.microsoft.com/office/powerpoint/2010/main" val="3065977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it-IT" dirty="0"/>
              <a:t> SINTOMI – MODELLO STATISTICO –</a:t>
            </a:r>
            <a:br>
              <a:rPr lang="it-IT" dirty="0"/>
            </a:br>
            <a:r>
              <a:rPr lang="it-IT" dirty="0"/>
              <a:t>VISIONE ATOMISTICA</a:t>
            </a:r>
            <a:endParaRPr dirty="0"/>
          </a:p>
        </p:txBody>
      </p:sp>
      <p:sp>
        <p:nvSpPr>
          <p:cNvPr id="429" name="Google Shape;429;p6"/>
          <p:cNvSpPr txBox="1">
            <a:spLocks noGrp="1"/>
          </p:cNvSpPr>
          <p:nvPr>
            <p:ph type="body" idx="2"/>
          </p:nvPr>
        </p:nvSpPr>
        <p:spPr>
          <a:xfrm>
            <a:off x="1292713" y="2009528"/>
            <a:ext cx="4762307" cy="320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it-IT" sz="1400" dirty="0"/>
              <a:t>Palpitazioni (paura di avere un infarto)</a:t>
            </a:r>
            <a:endParaRPr sz="24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it-IT" sz="1400" dirty="0"/>
              <a:t>Respiro affannato/Mancanza di respiro (indotto dalla respirazione toracica su quella addominale)</a:t>
            </a:r>
            <a:endParaRPr sz="24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it-IT" sz="1400" dirty="0"/>
              <a:t>Vertigini </a:t>
            </a:r>
            <a:endParaRPr sz="14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it-IT" sz="1400" dirty="0"/>
              <a:t>Nausea</a:t>
            </a:r>
            <a:endParaRPr sz="24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it-IT" sz="1400" dirty="0"/>
              <a:t>Insonnia</a:t>
            </a:r>
            <a:endParaRPr sz="24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it-IT" sz="1400" dirty="0"/>
              <a:t>Tensione muscolare</a:t>
            </a:r>
            <a:endParaRPr sz="24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it-IT" sz="1400" dirty="0"/>
              <a:t>Tremori</a:t>
            </a:r>
            <a:endParaRPr sz="24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it-IT" sz="1400" dirty="0"/>
              <a:t>Derealizzazione o depersonalizzazione</a:t>
            </a:r>
            <a:endParaRPr sz="24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it-IT" sz="1400" dirty="0"/>
              <a:t>Coloro che soffrono di ansia patologica, spesso vivono in una situazione di costante paura nello sviluppare nuovi «attacchi».</a:t>
            </a:r>
            <a:endParaRPr sz="1400" dirty="0"/>
          </a:p>
        </p:txBody>
      </p:sp>
      <p:sp>
        <p:nvSpPr>
          <p:cNvPr id="431" name="Google Shape;431;p6"/>
          <p:cNvSpPr txBox="1">
            <a:spLocks noGrp="1"/>
          </p:cNvSpPr>
          <p:nvPr>
            <p:ph type="body" idx="4"/>
          </p:nvPr>
        </p:nvSpPr>
        <p:spPr>
          <a:xfrm>
            <a:off x="6409700" y="2009528"/>
            <a:ext cx="4645152" cy="3707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 sz="3000" dirty="0"/>
              <a:t>Vuoto mentale</a:t>
            </a:r>
            <a:endParaRPr dirty="0"/>
          </a:p>
          <a:p>
            <a:pPr marL="228600" lvl="0" indent="-13811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30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 sz="3000" dirty="0"/>
              <a:t>Senso di pericolo e allarme</a:t>
            </a:r>
            <a:endParaRPr dirty="0"/>
          </a:p>
          <a:p>
            <a:pPr marL="228600" lvl="0" indent="-13811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30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 sz="3000" dirty="0"/>
              <a:t>Induzione di immagini, ricordi e pensieri negativi</a:t>
            </a:r>
            <a:endParaRPr dirty="0"/>
          </a:p>
          <a:p>
            <a:pPr marL="228600" lvl="0" indent="-13811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30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 sz="3000" dirty="0"/>
              <a:t>Messa in atto di comportamenti protettivi cognitivi</a:t>
            </a:r>
            <a:endParaRPr dirty="0"/>
          </a:p>
          <a:p>
            <a:pPr marL="228600" lvl="0" indent="-13811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30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 sz="3000" dirty="0"/>
              <a:t>Sensazione di essere osservati e di essere al centro dell’attenzione altrui</a:t>
            </a:r>
            <a:endParaRPr dirty="0"/>
          </a:p>
          <a:p>
            <a:pPr marL="228600" lvl="0" indent="-1682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D6B0DBB-F559-9869-09FD-103913DB2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557191"/>
            <a:ext cx="7886700" cy="1133499"/>
          </a:xfrm>
        </p:spPr>
        <p:txBody>
          <a:bodyPr>
            <a:normAutofit fontScale="90000"/>
          </a:bodyPr>
          <a:lstStyle/>
          <a:p>
            <a:pPr marL="228600" indent="-228600" algn="ctr">
              <a:spcBef>
                <a:spcPts val="1000"/>
              </a:spcBef>
              <a:defRPr/>
            </a:pPr>
            <a:r>
              <a:rPr lang="it-IT" sz="1800" dirty="0">
                <a:latin typeface="Calibri" panose="020F0502020204030204"/>
                <a:ea typeface="+mn-ea"/>
                <a:cs typeface="+mn-cs"/>
              </a:rPr>
              <a:t>Nel Modello Psichiatrico i sintomi fanno riferimento a Funzioni e Sotto-funzioni non integrate di cui lo Psichiatra si ricorda quando studia la Semeiotica per poi dimenticarle e usarle automaticamente. </a:t>
            </a:r>
            <a:br>
              <a:rPr lang="it-IT" sz="1800" dirty="0">
                <a:latin typeface="Calibri" panose="020F0502020204030204"/>
                <a:ea typeface="+mn-ea"/>
                <a:cs typeface="+mn-cs"/>
              </a:rPr>
            </a:br>
            <a:endParaRPr lang="it-IT" sz="1800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="" xmlns:a16="http://schemas.microsoft.com/office/drawing/2014/main" id="{F46C33C9-B3AC-15E2-E3B5-DEF28326BD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232451"/>
              </p:ext>
            </p:extLst>
          </p:nvPr>
        </p:nvGraphicFramePr>
        <p:xfrm>
          <a:off x="2152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1483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="" xmlns:a16="http://schemas.microsoft.com/office/drawing/2014/main" id="{CC81E327-F406-41F7-A69E-75FCA78E4E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8714277"/>
              </p:ext>
            </p:extLst>
          </p:nvPr>
        </p:nvGraphicFramePr>
        <p:xfrm>
          <a:off x="-190543" y="967923"/>
          <a:ext cx="9048813" cy="5890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42AC49E2-3CC9-461A-B9B0-42A7C621882C}"/>
              </a:ext>
            </a:extLst>
          </p:cNvPr>
          <p:cNvSpPr/>
          <p:nvPr/>
        </p:nvSpPr>
        <p:spPr>
          <a:xfrm>
            <a:off x="1" y="1"/>
            <a:ext cx="4290324" cy="8125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FUNZIONI E SOTTOFUNZIONI</a:t>
            </a:r>
          </a:p>
        </p:txBody>
      </p:sp>
    </p:spTree>
    <p:extLst>
      <p:ext uri="{BB962C8B-B14F-4D97-AF65-F5344CB8AC3E}">
        <p14:creationId xmlns:p14="http://schemas.microsoft.com/office/powerpoint/2010/main" val="1500579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1634975" y="-11527"/>
            <a:ext cx="8647359" cy="468551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700" dirty="0">
                <a:solidFill>
                  <a:schemeClr val="bg1"/>
                </a:solidFill>
              </a:rPr>
              <a:t> DISTURBI D’ANSIA</a:t>
            </a:r>
            <a:endParaRPr lang="it-IT" sz="3000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634976" y="1612888"/>
            <a:ext cx="1555123" cy="727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COGNITIVA</a:t>
            </a:r>
            <a:endParaRPr lang="it-IT" sz="1350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682295" y="2986270"/>
            <a:ext cx="1537690" cy="806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UMORE/</a:t>
            </a:r>
          </a:p>
          <a:p>
            <a:pPr algn="ctr"/>
            <a:r>
              <a:rPr lang="it-IT" sz="1500" dirty="0">
                <a:solidFill>
                  <a:srgbClr val="002060"/>
                </a:solidFill>
              </a:rPr>
              <a:t>AFFETTIVITA</a:t>
            </a:r>
            <a:r>
              <a:rPr lang="it-IT" sz="1350" dirty="0">
                <a:solidFill>
                  <a:srgbClr val="002060"/>
                </a:solidFill>
              </a:rPr>
              <a:t>’</a:t>
            </a:r>
          </a:p>
          <a:p>
            <a:pPr algn="ctr"/>
            <a:endParaRPr lang="it-IT" sz="1350" dirty="0">
              <a:solidFill>
                <a:srgbClr val="00206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648746" y="4040742"/>
            <a:ext cx="1571241" cy="8065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002060"/>
                </a:solidFill>
              </a:rPr>
              <a:t>PSICOMOTRICITA’</a:t>
            </a:r>
          </a:p>
          <a:p>
            <a:pPr algn="ctr"/>
            <a:r>
              <a:rPr lang="it-IT" sz="1050" dirty="0">
                <a:solidFill>
                  <a:srgbClr val="002060"/>
                </a:solidFill>
              </a:rPr>
              <a:t>COMPORTAMENTO</a:t>
            </a:r>
          </a:p>
          <a:p>
            <a:pPr algn="ctr"/>
            <a:endParaRPr lang="it-IT" sz="1050" dirty="0">
              <a:solidFill>
                <a:srgbClr val="002060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2977487" y="1976670"/>
            <a:ext cx="808631" cy="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977488" y="3321209"/>
            <a:ext cx="808631" cy="511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cxnSpLocks/>
          </p:cNvCxnSpPr>
          <p:nvPr/>
        </p:nvCxnSpPr>
        <p:spPr>
          <a:xfrm flipV="1">
            <a:off x="3287690" y="4393564"/>
            <a:ext cx="482285" cy="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3920053" y="4068555"/>
            <a:ext cx="6111837" cy="80651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 ANSIA- DISTURBI COMPORTAMENTALI—PALPITAZIONI-TREMORI- RESPIRO AFFANNOSO-MANCANZA D’ARIA- TENSIONE MUSCOLARE- EVITAMENTO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3936198" y="2939240"/>
            <a:ext cx="6095698" cy="8065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PAURA – PANICO –IRRITABILITA’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3920058" y="1217058"/>
            <a:ext cx="6111838" cy="157239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2060"/>
              </a:solidFill>
            </a:endParaRPr>
          </a:p>
          <a:p>
            <a:pPr algn="ctr"/>
            <a:r>
              <a:rPr lang="it-IT" sz="1500" dirty="0">
                <a:solidFill>
                  <a:srgbClr val="002060"/>
                </a:solidFill>
              </a:rPr>
              <a:t> VUOTO MENTALE – SENSO DI PERICOLO- ALLARME- IMMAGINI E PENSIERI NEGATIVI- SENTIRSI OSSERVATI-DEREALIZZAZIONE-DEPERSONALIZZAZIONE-OSSESSIONI-PENSIERI INCONTROLLABILI</a:t>
            </a:r>
          </a:p>
          <a:p>
            <a:pPr algn="ctr"/>
            <a:endParaRPr lang="it-IT" sz="2400" b="1" i="1" u="sng" dirty="0">
              <a:solidFill>
                <a:srgbClr val="C00000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3001807" y="5470483"/>
            <a:ext cx="808631" cy="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3884509" y="5024855"/>
            <a:ext cx="6147381" cy="8065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VERTIGINI- NAUSEA- INSONNIA-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664865" y="5011906"/>
            <a:ext cx="1622825" cy="806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VEGETATIVA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1634975" y="643683"/>
            <a:ext cx="1555124" cy="4187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>
                <a:solidFill>
                  <a:srgbClr val="FF0000"/>
                </a:solidFill>
              </a:rPr>
              <a:t>FUNZIONI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5389950" y="606814"/>
            <a:ext cx="2827349" cy="4184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SINTOMI</a:t>
            </a:r>
          </a:p>
        </p:txBody>
      </p:sp>
    </p:spTree>
    <p:extLst>
      <p:ext uri="{BB962C8B-B14F-4D97-AF65-F5344CB8AC3E}">
        <p14:creationId xmlns:p14="http://schemas.microsoft.com/office/powerpoint/2010/main" val="279113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7BD2C50-00FB-034F-B6F3-7BF1FD70F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512" y="194974"/>
            <a:ext cx="9607661" cy="1056319"/>
          </a:xfrm>
        </p:spPr>
        <p:txBody>
          <a:bodyPr/>
          <a:lstStyle/>
          <a:p>
            <a:pPr algn="ctr"/>
            <a:r>
              <a:rPr lang="it-IT" dirty="0"/>
              <a:t>CONCETTO DI ANSIA FRA NORMALITA’ E MALATTIA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BC780BE1-42A2-79CD-9340-870F8A31B56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447191" y="1616668"/>
            <a:ext cx="4645152" cy="2523508"/>
          </a:xfrm>
        </p:spPr>
        <p:txBody>
          <a:bodyPr/>
          <a:lstStyle/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="" xmlns:a16="http://schemas.microsoft.com/office/drawing/2014/main" id="{B0A71658-B250-1790-1277-868EB3B87AF6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 flipV="1">
            <a:off x="6412362" y="2314306"/>
            <a:ext cx="4645152" cy="2523508"/>
          </a:xfrm>
        </p:spPr>
        <p:txBody>
          <a:bodyPr/>
          <a:lstStyle/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="" xmlns:a16="http://schemas.microsoft.com/office/drawing/2014/main" id="{C447AC04-CE6A-D887-3FD6-DFE68A467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7218901"/>
              </p:ext>
            </p:extLst>
          </p:nvPr>
        </p:nvGraphicFramePr>
        <p:xfrm>
          <a:off x="2032000" y="778477"/>
          <a:ext cx="8128000" cy="5152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3190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"/>
          <p:cNvSpPr txBox="1"/>
          <p:nvPr/>
        </p:nvSpPr>
        <p:spPr>
          <a:xfrm>
            <a:off x="3715790" y="2643447"/>
            <a:ext cx="421455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 DISTURBI D’ANSIA</a:t>
            </a:r>
            <a:endParaRPr sz="36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437" name="Google Shape;437;p7"/>
          <p:cNvCxnSpPr/>
          <p:nvPr/>
        </p:nvCxnSpPr>
        <p:spPr>
          <a:xfrm rot="10800000">
            <a:off x="2709949" y="1945178"/>
            <a:ext cx="989215" cy="65670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8" name="Google Shape;438;p7"/>
          <p:cNvCxnSpPr>
            <a:stCxn id="436" idx="0"/>
          </p:cNvCxnSpPr>
          <p:nvPr/>
        </p:nvCxnSpPr>
        <p:spPr>
          <a:xfrm rot="10800000">
            <a:off x="5823067" y="1662447"/>
            <a:ext cx="0" cy="981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9" name="Google Shape;439;p7"/>
          <p:cNvCxnSpPr/>
          <p:nvPr/>
        </p:nvCxnSpPr>
        <p:spPr>
          <a:xfrm rot="10800000" flipH="1">
            <a:off x="7805651" y="1945178"/>
            <a:ext cx="997527" cy="69826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0" name="Google Shape;440;p7"/>
          <p:cNvCxnSpPr>
            <a:stCxn id="436" idx="1"/>
          </p:cNvCxnSpPr>
          <p:nvPr/>
        </p:nvCxnSpPr>
        <p:spPr>
          <a:xfrm flipH="1">
            <a:off x="2709890" y="2966613"/>
            <a:ext cx="1005900" cy="533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1" name="Google Shape;441;p7"/>
          <p:cNvCxnSpPr>
            <a:stCxn id="436" idx="3"/>
          </p:cNvCxnSpPr>
          <p:nvPr/>
        </p:nvCxnSpPr>
        <p:spPr>
          <a:xfrm>
            <a:off x="7930343" y="2966613"/>
            <a:ext cx="1113900" cy="849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2" name="Google Shape;442;p7"/>
          <p:cNvCxnSpPr/>
          <p:nvPr/>
        </p:nvCxnSpPr>
        <p:spPr>
          <a:xfrm flipH="1">
            <a:off x="4547062" y="3341716"/>
            <a:ext cx="719052" cy="92896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3" name="Google Shape;443;p7"/>
          <p:cNvCxnSpPr/>
          <p:nvPr/>
        </p:nvCxnSpPr>
        <p:spPr>
          <a:xfrm>
            <a:off x="6517178" y="3391077"/>
            <a:ext cx="897775" cy="94816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44" name="Google Shape;444;p7"/>
          <p:cNvSpPr txBox="1"/>
          <p:nvPr/>
        </p:nvSpPr>
        <p:spPr>
          <a:xfrm flipH="1">
            <a:off x="5124795" y="1293213"/>
            <a:ext cx="17830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Agorafobia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5" name="Google Shape;445;p7"/>
          <p:cNvSpPr txBox="1"/>
          <p:nvPr/>
        </p:nvSpPr>
        <p:spPr>
          <a:xfrm>
            <a:off x="529937" y="3469841"/>
            <a:ext cx="33915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Disturbo Ossessivo Compulsivo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6" name="Google Shape;446;p7"/>
          <p:cNvSpPr txBox="1"/>
          <p:nvPr/>
        </p:nvSpPr>
        <p:spPr>
          <a:xfrm>
            <a:off x="3422765" y="4284488"/>
            <a:ext cx="19638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Disturbo di panico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7" name="Google Shape;447;p7"/>
          <p:cNvSpPr txBox="1"/>
          <p:nvPr/>
        </p:nvSpPr>
        <p:spPr>
          <a:xfrm>
            <a:off x="1587731" y="1598929"/>
            <a:ext cx="16874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Fobia specifica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8" name="Google Shape;448;p7"/>
          <p:cNvSpPr txBox="1"/>
          <p:nvPr/>
        </p:nvSpPr>
        <p:spPr>
          <a:xfrm>
            <a:off x="6891252" y="4339244"/>
            <a:ext cx="156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Fobia sociale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9" name="Google Shape;449;p7"/>
          <p:cNvSpPr txBox="1"/>
          <p:nvPr/>
        </p:nvSpPr>
        <p:spPr>
          <a:xfrm>
            <a:off x="8046721" y="1575846"/>
            <a:ext cx="35079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Disturbo Post Traumatico da Stress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0" name="Google Shape;450;p7"/>
          <p:cNvSpPr txBox="1"/>
          <p:nvPr/>
        </p:nvSpPr>
        <p:spPr>
          <a:xfrm>
            <a:off x="8304414" y="3839173"/>
            <a:ext cx="34996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Disturbo d’Ansia Generalizzata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it-IT"/>
              <a:t>CAUSE</a:t>
            </a:r>
            <a:endParaRPr/>
          </a:p>
        </p:txBody>
      </p:sp>
      <p:sp>
        <p:nvSpPr>
          <p:cNvPr id="422" name="Google Shape;422;p5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/>
              <a:t>Fattori ereditari (nel 50% dei casi i soggetti con disturbi d’ansia hanno almeno un familiare affetto da patologia analoga)</a:t>
            </a:r>
            <a:endParaRPr/>
          </a:p>
          <a:p>
            <a:pPr marL="228600" lvl="0" indent="-1397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/>
              <a:t>Fattori biologici (alterazione di alcuni neurotrasmettitori)</a:t>
            </a:r>
            <a:endParaRPr/>
          </a:p>
          <a:p>
            <a:pPr marL="228600" lvl="0" indent="-1397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/>
              <a:t>Fattori inconsci (conflitto inconscio da ricercarsi nell’infanzia)</a:t>
            </a:r>
            <a:endParaRPr/>
          </a:p>
          <a:p>
            <a:pPr marL="228600" lvl="0" indent="-1397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/>
              <a:t>Fattori ambientali</a:t>
            </a:r>
            <a:endParaRPr/>
          </a:p>
          <a:p>
            <a:pPr marL="228600" lvl="0" indent="-1397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/>
              <a:t>Presenza di altre patologie (di natura anche non psicologica)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1a80aa0d92_1_6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800" cy="105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/>
              <a:t>DSM 5</a:t>
            </a:r>
            <a:endParaRPr dirty="0"/>
          </a:p>
        </p:txBody>
      </p:sp>
      <p:sp>
        <p:nvSpPr>
          <p:cNvPr id="456" name="Google Shape;456;g11a80aa0d92_1_6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200" cy="801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CRISI D’ANSIA</a:t>
            </a:r>
            <a:endParaRPr/>
          </a:p>
        </p:txBody>
      </p:sp>
      <p:sp>
        <p:nvSpPr>
          <p:cNvPr id="457" name="Google Shape;457;g11a80aa0d92_1_6"/>
          <p:cNvSpPr txBox="1">
            <a:spLocks noGrp="1"/>
          </p:cNvSpPr>
          <p:nvPr>
            <p:ph type="body" idx="2"/>
          </p:nvPr>
        </p:nvSpPr>
        <p:spPr>
          <a:xfrm>
            <a:off x="1447200" y="2824282"/>
            <a:ext cx="4645200" cy="210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Breve periodo di estremo malessere. Ansia o paura che si manifesta all’improvviso. Accompagnato da sintomi fisici e/o emotivi.</a:t>
            </a:r>
            <a:endParaRPr/>
          </a:p>
        </p:txBody>
      </p:sp>
      <p:sp>
        <p:nvSpPr>
          <p:cNvPr id="458" name="Google Shape;458;g11a80aa0d92_1_6"/>
          <p:cNvSpPr txBox="1">
            <a:spLocks noGrp="1"/>
          </p:cNvSpPr>
          <p:nvPr>
            <p:ph type="body" idx="3"/>
          </p:nvPr>
        </p:nvSpPr>
        <p:spPr>
          <a:xfrm>
            <a:off x="6412362" y="2023003"/>
            <a:ext cx="4645200" cy="802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DISTURBO D’ANSIA</a:t>
            </a:r>
            <a:endParaRPr/>
          </a:p>
        </p:txBody>
      </p:sp>
      <p:sp>
        <p:nvSpPr>
          <p:cNvPr id="459" name="Google Shape;459;g11a80aa0d92_1_6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200" cy="263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/>
              <a:t>Comporta frequenti episodi d’ansia o di panico che determinano una eccessiva preoccupazione per attacchi futuri.</a:t>
            </a:r>
            <a:endParaRPr/>
          </a:p>
        </p:txBody>
      </p:sp>
      <p:sp>
        <p:nvSpPr>
          <p:cNvPr id="460" name="Google Shape;460;g11a80aa0d92_1_6"/>
          <p:cNvSpPr txBox="1"/>
          <p:nvPr/>
        </p:nvSpPr>
        <p:spPr>
          <a:xfrm>
            <a:off x="1445850" y="4924275"/>
            <a:ext cx="961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it-IT"/>
              <a:t>FOBIA SPECIFICA</a:t>
            </a:r>
            <a:endParaRPr/>
          </a:p>
        </p:txBody>
      </p:sp>
      <p:sp>
        <p:nvSpPr>
          <p:cNvPr id="466" name="Google Shape;466;p8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it-IT" dirty="0"/>
              <a:t>La fobia è una paura marcata e persistente con caratteristiche peculiari: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 dirty="0"/>
              <a:t>Sproporzionata rispetto al reale pericolo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 dirty="0"/>
              <a:t>Non può essere controllata con spiegazioni e ragionamento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 dirty="0"/>
              <a:t>Supera la capacità di controllo volontario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 dirty="0"/>
              <a:t>Produce l’evitamento sistematico della situazione-stimolo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 dirty="0"/>
              <a:t>Permane per un periodo prolungato di tempo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 dirty="0"/>
              <a:t>Comporta un certo grado di disadattamento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 dirty="0"/>
              <a:t>L’individuo riconosce che la paura è irragionevole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="" xmlns:a16="http://schemas.microsoft.com/office/drawing/2014/main" id="{234BD045-7961-AD9C-27C6-E02B2BF16E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5168741"/>
              </p:ext>
            </p:extLst>
          </p:nvPr>
        </p:nvGraphicFramePr>
        <p:xfrm>
          <a:off x="2032000" y="12322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80A6BD8C-C5BA-54D4-CF9E-8FABB013C09C}"/>
              </a:ext>
            </a:extLst>
          </p:cNvPr>
          <p:cNvSpPr txBox="1"/>
          <p:nvPr/>
        </p:nvSpPr>
        <p:spPr>
          <a:xfrm>
            <a:off x="3920836" y="207049"/>
            <a:ext cx="4350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FOBIA SPECIFICA</a:t>
            </a:r>
          </a:p>
        </p:txBody>
      </p:sp>
    </p:spTree>
    <p:extLst>
      <p:ext uri="{BB962C8B-B14F-4D97-AF65-F5344CB8AC3E}">
        <p14:creationId xmlns:p14="http://schemas.microsoft.com/office/powerpoint/2010/main" val="2945993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1634975" y="-39005"/>
            <a:ext cx="8647044" cy="51488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700" dirty="0">
                <a:solidFill>
                  <a:schemeClr val="bg1"/>
                </a:solidFill>
              </a:rPr>
              <a:t> FOBIA SPECIFICA</a:t>
            </a:r>
            <a:endParaRPr lang="it-IT" sz="3000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634976" y="1612888"/>
            <a:ext cx="1555123" cy="727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COGNITIVA</a:t>
            </a:r>
            <a:endParaRPr lang="it-IT" sz="1350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682295" y="2986270"/>
            <a:ext cx="1537690" cy="806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UMORE/</a:t>
            </a:r>
          </a:p>
          <a:p>
            <a:pPr algn="ctr"/>
            <a:r>
              <a:rPr lang="it-IT" sz="1500" dirty="0">
                <a:solidFill>
                  <a:srgbClr val="002060"/>
                </a:solidFill>
              </a:rPr>
              <a:t>AFFETTIVITA</a:t>
            </a:r>
            <a:r>
              <a:rPr lang="it-IT" sz="1350" dirty="0">
                <a:solidFill>
                  <a:srgbClr val="002060"/>
                </a:solidFill>
              </a:rPr>
              <a:t>’</a:t>
            </a:r>
          </a:p>
          <a:p>
            <a:pPr algn="ctr"/>
            <a:endParaRPr lang="it-IT" sz="1350" dirty="0">
              <a:solidFill>
                <a:srgbClr val="00206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648746" y="4040742"/>
            <a:ext cx="1571241" cy="8065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002060"/>
                </a:solidFill>
              </a:rPr>
              <a:t>PSICOMOTRICITA’</a:t>
            </a:r>
          </a:p>
          <a:p>
            <a:pPr algn="ctr"/>
            <a:r>
              <a:rPr lang="it-IT" sz="1050" dirty="0">
                <a:solidFill>
                  <a:srgbClr val="002060"/>
                </a:solidFill>
              </a:rPr>
              <a:t>COMPORTAMENTO</a:t>
            </a:r>
          </a:p>
          <a:p>
            <a:pPr algn="ctr"/>
            <a:endParaRPr lang="it-IT" sz="1050" dirty="0">
              <a:solidFill>
                <a:srgbClr val="002060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2977487" y="1976670"/>
            <a:ext cx="808631" cy="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977488" y="3321209"/>
            <a:ext cx="808631" cy="511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cxnSpLocks/>
          </p:cNvCxnSpPr>
          <p:nvPr/>
        </p:nvCxnSpPr>
        <p:spPr>
          <a:xfrm flipV="1">
            <a:off x="3287690" y="4393564"/>
            <a:ext cx="482285" cy="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3920053" y="4068555"/>
            <a:ext cx="6111837" cy="80651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 EVITAMENTO-DISADATTAMENTO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3936198" y="2939240"/>
            <a:ext cx="6095698" cy="8065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PAURA 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3920058" y="1217058"/>
            <a:ext cx="6111838" cy="157239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IRRAGIONEVOLE- CRITICATA</a:t>
            </a:r>
          </a:p>
          <a:p>
            <a:pPr algn="ctr"/>
            <a:r>
              <a:rPr lang="it-IT" sz="1500" dirty="0">
                <a:solidFill>
                  <a:srgbClr val="002060"/>
                </a:solidFill>
              </a:rPr>
              <a:t> </a:t>
            </a:r>
            <a:endParaRPr lang="it-IT" sz="2400" b="1" i="1" u="sng" dirty="0">
              <a:solidFill>
                <a:srgbClr val="C00000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3001807" y="5470483"/>
            <a:ext cx="808631" cy="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3884509" y="5024855"/>
            <a:ext cx="6147381" cy="8065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VERTIGINI- NAUSEA- INSONNIA-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664865" y="5011906"/>
            <a:ext cx="1622825" cy="806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VEGETATIVA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1634975" y="643683"/>
            <a:ext cx="1555124" cy="4187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>
                <a:solidFill>
                  <a:srgbClr val="FF0000"/>
                </a:solidFill>
              </a:rPr>
              <a:t>FUNZIONI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5389950" y="606814"/>
            <a:ext cx="2827349" cy="4184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SINTOMI</a:t>
            </a:r>
          </a:p>
        </p:txBody>
      </p:sp>
    </p:spTree>
    <p:extLst>
      <p:ext uri="{BB962C8B-B14F-4D97-AF65-F5344CB8AC3E}">
        <p14:creationId xmlns:p14="http://schemas.microsoft.com/office/powerpoint/2010/main" val="751509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9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it-IT"/>
              <a:t>DISTURBO DI PANICO</a:t>
            </a:r>
            <a:endParaRPr/>
          </a:p>
        </p:txBody>
      </p:sp>
      <p:sp>
        <p:nvSpPr>
          <p:cNvPr id="472" name="Google Shape;472;p9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t-IT" dirty="0"/>
              <a:t>Gli attacchi di panico sono episodi di improvvisa e intensa paura accompagnati da sintomi somatici e cognitivi (palpitazioni, sensazione di soffocamento, paura di morire, dolori al petto e allo stomaco sudorazione, ecc.)</a:t>
            </a:r>
            <a:endParaRPr dirty="0"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t-IT" dirty="0"/>
              <a:t>La differenza sostanziale tra “attacco di panico” e “ansia” è che nell’attacco di panico si genera una situazione improvvisa, un picco che successivamente rientra. L’attacco di panico è intenso, rapido e breve.</a:t>
            </a:r>
            <a:endParaRPr dirty="0"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t-IT" dirty="0"/>
              <a:t>Il singolo episodio sfocia in un vero e proprio disturbo di panico &gt; agorafobia &gt; ansia relativa all’essere in luoghi o situazioni dai quali sarebbe difficile o imbarazzante allontanarsi, o nei quali potrebbe non essere disponibile aiuto</a:t>
            </a:r>
            <a:endParaRPr dirty="0"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t-IT" dirty="0"/>
              <a:t>Evitamento di tutte le situazioni ansiogene diviene la modalità prevalente per il paziente.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="" xmlns:a16="http://schemas.microsoft.com/office/drawing/2014/main" id="{234BD045-7961-AD9C-27C6-E02B2BF16E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054962"/>
              </p:ext>
            </p:extLst>
          </p:nvPr>
        </p:nvGraphicFramePr>
        <p:xfrm>
          <a:off x="2032000" y="12322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80A6BD8C-C5BA-54D4-CF9E-8FABB013C09C}"/>
              </a:ext>
            </a:extLst>
          </p:cNvPr>
          <p:cNvSpPr txBox="1"/>
          <p:nvPr/>
        </p:nvSpPr>
        <p:spPr>
          <a:xfrm>
            <a:off x="3920836" y="207049"/>
            <a:ext cx="4350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DISTURBO DA PANICO</a:t>
            </a:r>
          </a:p>
        </p:txBody>
      </p:sp>
    </p:spTree>
    <p:extLst>
      <p:ext uri="{BB962C8B-B14F-4D97-AF65-F5344CB8AC3E}">
        <p14:creationId xmlns:p14="http://schemas.microsoft.com/office/powerpoint/2010/main" val="811506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1634976" y="-39005"/>
            <a:ext cx="8638028" cy="49603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700" dirty="0">
                <a:solidFill>
                  <a:schemeClr val="bg1"/>
                </a:solidFill>
              </a:rPr>
              <a:t> DISTURBI DA PANICO</a:t>
            </a:r>
            <a:endParaRPr lang="it-IT" sz="3000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634976" y="1612888"/>
            <a:ext cx="1555123" cy="727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COGNITIVA</a:t>
            </a:r>
            <a:endParaRPr lang="it-IT" sz="1350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682295" y="2986270"/>
            <a:ext cx="1537690" cy="806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UMORE/</a:t>
            </a:r>
          </a:p>
          <a:p>
            <a:pPr algn="ctr"/>
            <a:r>
              <a:rPr lang="it-IT" sz="1500" dirty="0">
                <a:solidFill>
                  <a:srgbClr val="002060"/>
                </a:solidFill>
              </a:rPr>
              <a:t>AFFETTIVITA</a:t>
            </a:r>
            <a:r>
              <a:rPr lang="it-IT" sz="1350" dirty="0">
                <a:solidFill>
                  <a:srgbClr val="002060"/>
                </a:solidFill>
              </a:rPr>
              <a:t>’</a:t>
            </a:r>
          </a:p>
          <a:p>
            <a:pPr algn="ctr"/>
            <a:endParaRPr lang="it-IT" sz="1350" dirty="0">
              <a:solidFill>
                <a:srgbClr val="00206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648746" y="4040742"/>
            <a:ext cx="1571241" cy="8065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002060"/>
                </a:solidFill>
              </a:rPr>
              <a:t>PSICOMOTRICITA’</a:t>
            </a:r>
          </a:p>
          <a:p>
            <a:pPr algn="ctr"/>
            <a:r>
              <a:rPr lang="it-IT" sz="1050" dirty="0">
                <a:solidFill>
                  <a:srgbClr val="002060"/>
                </a:solidFill>
              </a:rPr>
              <a:t>COMPORTAMENTO</a:t>
            </a:r>
          </a:p>
          <a:p>
            <a:pPr algn="ctr"/>
            <a:endParaRPr lang="it-IT" sz="1050" dirty="0">
              <a:solidFill>
                <a:srgbClr val="002060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2977487" y="1976670"/>
            <a:ext cx="808631" cy="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977488" y="3321209"/>
            <a:ext cx="808631" cy="511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cxnSpLocks/>
          </p:cNvCxnSpPr>
          <p:nvPr/>
        </p:nvCxnSpPr>
        <p:spPr>
          <a:xfrm flipV="1">
            <a:off x="3287690" y="4393564"/>
            <a:ext cx="482285" cy="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3920053" y="4068555"/>
            <a:ext cx="6111837" cy="80651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 SENSAZIONI DI SOFFOCAMENTO-DOLORI AL PETTO-DOLORI ALLO STOMACO-EVITAMENTO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3936198" y="2939240"/>
            <a:ext cx="6095698" cy="8065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PAURA 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3920058" y="1217058"/>
            <a:ext cx="6111838" cy="157239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PAURA DI MORIRE (=NON CRITICATA)</a:t>
            </a:r>
          </a:p>
          <a:p>
            <a:pPr algn="ctr"/>
            <a:r>
              <a:rPr lang="it-IT" sz="1500" dirty="0">
                <a:solidFill>
                  <a:srgbClr val="002060"/>
                </a:solidFill>
              </a:rPr>
              <a:t> </a:t>
            </a:r>
            <a:endParaRPr lang="it-IT" sz="2400" b="1" i="1" u="sng" dirty="0">
              <a:solidFill>
                <a:srgbClr val="C00000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3001807" y="5470483"/>
            <a:ext cx="808631" cy="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3884509" y="5024855"/>
            <a:ext cx="6147381" cy="8065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SUDORAZIONE-PALPITAZIONI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664865" y="5011906"/>
            <a:ext cx="1622825" cy="806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VEGETATIVA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1634975" y="643683"/>
            <a:ext cx="1555124" cy="4187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>
                <a:solidFill>
                  <a:srgbClr val="FF0000"/>
                </a:solidFill>
              </a:rPr>
              <a:t>FUNZIONI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5389950" y="606814"/>
            <a:ext cx="2827349" cy="4184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SINTOMI</a:t>
            </a:r>
          </a:p>
        </p:txBody>
      </p:sp>
    </p:spTree>
    <p:extLst>
      <p:ext uri="{BB962C8B-B14F-4D97-AF65-F5344CB8AC3E}">
        <p14:creationId xmlns:p14="http://schemas.microsoft.com/office/powerpoint/2010/main" val="3468139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it-IT"/>
              <a:t>AGORAFOBIA</a:t>
            </a:r>
            <a:endParaRPr/>
          </a:p>
        </p:txBody>
      </p:sp>
      <p:sp>
        <p:nvSpPr>
          <p:cNvPr id="478" name="Google Shape;478;p10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/>
              <a:t>L'</a:t>
            </a:r>
            <a:r>
              <a:rPr lang="it-IT" b="1"/>
              <a:t>agorafobia</a:t>
            </a:r>
            <a:r>
              <a:rPr lang="it-IT"/>
              <a:t> è la sensazione di </a:t>
            </a:r>
            <a:r>
              <a:rPr lang="it-IT" b="1"/>
              <a:t>paura</a:t>
            </a:r>
            <a:r>
              <a:rPr lang="it-IT"/>
              <a:t> o grave disagio che un soggetto prova quando si ritrova in ambienti non familiari o comunque in ampi spazi all'aperto o affollati, temendo di non riuscire a controllare la situazione. Questo lo porta a sentire il bisogno di una via di fuga immediata verso un luogo da lui reputato più sicuro. L'agorafobia è una delle manifestazioni ansiose più invalidanti, in quanto chi ne soffre spesso diventa completamente dipendente dalle mura domestiche, oppure è costretto ad uscire di casa solo quando è accompagnato.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/>
              <a:t>A seconda della storia personale di ogni individuo, del legame alle sue abitudini e alle sue sicurezze quotidiane, del suo livello di accettazione del rischio e dell'incertezza relazionale, il significato assunto da questa fobia sarà peculiare e quindi spetterà allo psicoterapeuta di valutare il tipo di cura da intraprendere.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1e83d637b0_0_527"/>
          <p:cNvSpPr txBox="1"/>
          <p:nvPr/>
        </p:nvSpPr>
        <p:spPr>
          <a:xfrm>
            <a:off x="1377250" y="415075"/>
            <a:ext cx="117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Ippocrate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53" name="Google Shape;353;g11e83d637b0_0_527"/>
          <p:cNvCxnSpPr/>
          <p:nvPr/>
        </p:nvCxnSpPr>
        <p:spPr>
          <a:xfrm flipH="1">
            <a:off x="1883800" y="815275"/>
            <a:ext cx="12900" cy="24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4" name="Google Shape;354;g11e83d637b0_0_527"/>
          <p:cNvSpPr txBox="1"/>
          <p:nvPr/>
        </p:nvSpPr>
        <p:spPr>
          <a:xfrm>
            <a:off x="1377250" y="1084800"/>
            <a:ext cx="102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Medioevo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55" name="Google Shape;355;g11e83d637b0_0_527"/>
          <p:cNvCxnSpPr/>
          <p:nvPr/>
        </p:nvCxnSpPr>
        <p:spPr>
          <a:xfrm flipH="1">
            <a:off x="1886650" y="1437838"/>
            <a:ext cx="9300" cy="25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6" name="Google Shape;356;g11e83d637b0_0_527"/>
          <p:cNvSpPr txBox="1"/>
          <p:nvPr/>
        </p:nvSpPr>
        <p:spPr>
          <a:xfrm>
            <a:off x="1398413" y="1792350"/>
            <a:ext cx="86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Diderot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57" name="Google Shape;357;g11e83d637b0_0_527"/>
          <p:cNvCxnSpPr/>
          <p:nvPr/>
        </p:nvCxnSpPr>
        <p:spPr>
          <a:xfrm>
            <a:off x="1805138" y="2113975"/>
            <a:ext cx="14400" cy="3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8" name="Google Shape;358;g11e83d637b0_0_527"/>
          <p:cNvSpPr txBox="1"/>
          <p:nvPr/>
        </p:nvSpPr>
        <p:spPr>
          <a:xfrm>
            <a:off x="1456288" y="2489475"/>
            <a:ext cx="86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‘800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9" name="Google Shape;359;g11e83d637b0_0_527"/>
          <p:cNvSpPr txBox="1"/>
          <p:nvPr/>
        </p:nvSpPr>
        <p:spPr>
          <a:xfrm>
            <a:off x="1341800" y="4284800"/>
            <a:ext cx="93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Freud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60" name="Google Shape;360;g11e83d637b0_0_527"/>
          <p:cNvCxnSpPr/>
          <p:nvPr/>
        </p:nvCxnSpPr>
        <p:spPr>
          <a:xfrm flipH="1">
            <a:off x="1768863" y="3018888"/>
            <a:ext cx="6900" cy="36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61" name="Google Shape;361;g11e83d637b0_0_527"/>
          <p:cNvCxnSpPr>
            <a:stCxn id="352" idx="3"/>
          </p:cNvCxnSpPr>
          <p:nvPr/>
        </p:nvCxnSpPr>
        <p:spPr>
          <a:xfrm>
            <a:off x="2556550" y="615175"/>
            <a:ext cx="896100" cy="1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62" name="Google Shape;362;g11e83d637b0_0_527"/>
          <p:cNvSpPr txBox="1"/>
          <p:nvPr/>
        </p:nvSpPr>
        <p:spPr>
          <a:xfrm>
            <a:off x="3669550" y="462250"/>
            <a:ext cx="543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Isteria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63" name="Google Shape;363;g11e83d637b0_0_527"/>
          <p:cNvCxnSpPr/>
          <p:nvPr/>
        </p:nvCxnSpPr>
        <p:spPr>
          <a:xfrm>
            <a:off x="2556550" y="1276500"/>
            <a:ext cx="896100" cy="1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64" name="Google Shape;364;g11e83d637b0_0_527"/>
          <p:cNvSpPr txBox="1"/>
          <p:nvPr/>
        </p:nvSpPr>
        <p:spPr>
          <a:xfrm>
            <a:off x="3556325" y="1084800"/>
            <a:ext cx="302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Malattia mentale e dello spirito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65" name="Google Shape;365;g11e83d637b0_0_527"/>
          <p:cNvCxnSpPr>
            <a:stCxn id="356" idx="3"/>
          </p:cNvCxnSpPr>
          <p:nvPr/>
        </p:nvCxnSpPr>
        <p:spPr>
          <a:xfrm>
            <a:off x="2266313" y="1992450"/>
            <a:ext cx="1049400" cy="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66" name="Google Shape;366;g11e83d637b0_0_527"/>
          <p:cNvSpPr txBox="1"/>
          <p:nvPr/>
        </p:nvSpPr>
        <p:spPr>
          <a:xfrm>
            <a:off x="3494988" y="1886675"/>
            <a:ext cx="497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Distinzione tra ansia e malinconia. Ansia = Angoscia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67" name="Google Shape;367;g11e83d637b0_0_527"/>
          <p:cNvCxnSpPr/>
          <p:nvPr/>
        </p:nvCxnSpPr>
        <p:spPr>
          <a:xfrm>
            <a:off x="2209713" y="2669950"/>
            <a:ext cx="1049400" cy="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68" name="Google Shape;368;g11e83d637b0_0_527"/>
          <p:cNvSpPr txBox="1"/>
          <p:nvPr/>
        </p:nvSpPr>
        <p:spPr>
          <a:xfrm>
            <a:off x="3466688" y="2501875"/>
            <a:ext cx="452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Disturbo nervoso da curare con uno stile di vita adeguato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69" name="Google Shape;369;g11e83d637b0_0_527"/>
          <p:cNvCxnSpPr/>
          <p:nvPr/>
        </p:nvCxnSpPr>
        <p:spPr>
          <a:xfrm>
            <a:off x="2246150" y="4471750"/>
            <a:ext cx="1049400" cy="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0" name="Google Shape;370;g11e83d637b0_0_527"/>
          <p:cNvSpPr txBox="1"/>
          <p:nvPr/>
        </p:nvSpPr>
        <p:spPr>
          <a:xfrm>
            <a:off x="3531425" y="4284800"/>
            <a:ext cx="429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Nevrosi angoscia &amp; Nevrosi D’ansia acuta</a:t>
            </a:r>
            <a:endParaRPr sz="14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1" name="Google Shape;371;g11e83d637b0_0_527"/>
          <p:cNvSpPr txBox="1"/>
          <p:nvPr/>
        </p:nvSpPr>
        <p:spPr>
          <a:xfrm>
            <a:off x="1341813" y="3379200"/>
            <a:ext cx="71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Beard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72" name="Google Shape;372;g11e83d637b0_0_527"/>
          <p:cNvCxnSpPr/>
          <p:nvPr/>
        </p:nvCxnSpPr>
        <p:spPr>
          <a:xfrm>
            <a:off x="2135713" y="3571800"/>
            <a:ext cx="1049400" cy="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3" name="Google Shape;373;g11e83d637b0_0_527"/>
          <p:cNvSpPr txBox="1"/>
          <p:nvPr/>
        </p:nvSpPr>
        <p:spPr>
          <a:xfrm>
            <a:off x="3334713" y="3379200"/>
            <a:ext cx="365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Neurastenia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74" name="Google Shape;374;g11e83d637b0_0_527"/>
          <p:cNvCxnSpPr/>
          <p:nvPr/>
        </p:nvCxnSpPr>
        <p:spPr>
          <a:xfrm flipH="1">
            <a:off x="1768863" y="3779400"/>
            <a:ext cx="6900" cy="36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75" name="Google Shape;375;g11e83d637b0_0_527"/>
          <p:cNvCxnSpPr>
            <a:stCxn id="359" idx="2"/>
          </p:cNvCxnSpPr>
          <p:nvPr/>
        </p:nvCxnSpPr>
        <p:spPr>
          <a:xfrm>
            <a:off x="1808750" y="4685000"/>
            <a:ext cx="7200" cy="28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6" name="Google Shape;376;g11e83d637b0_0_527"/>
          <p:cNvSpPr txBox="1"/>
          <p:nvPr/>
        </p:nvSpPr>
        <p:spPr>
          <a:xfrm>
            <a:off x="594413" y="4916675"/>
            <a:ext cx="24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La spiegazione cognitivista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77" name="Google Shape;377;g11e83d637b0_0_527"/>
          <p:cNvCxnSpPr>
            <a:stCxn id="376" idx="3"/>
          </p:cNvCxnSpPr>
          <p:nvPr/>
        </p:nvCxnSpPr>
        <p:spPr>
          <a:xfrm rot="10800000" flipH="1">
            <a:off x="3084713" y="5105375"/>
            <a:ext cx="547200" cy="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8" name="Google Shape;378;g11e83d637b0_0_527"/>
          <p:cNvSpPr txBox="1"/>
          <p:nvPr/>
        </p:nvSpPr>
        <p:spPr>
          <a:xfrm>
            <a:off x="3697988" y="4916675"/>
            <a:ext cx="438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Paure condizionate apprese tramite l’esperienza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79" name="Google Shape;379;g11e83d637b0_0_527"/>
          <p:cNvCxnSpPr/>
          <p:nvPr/>
        </p:nvCxnSpPr>
        <p:spPr>
          <a:xfrm>
            <a:off x="1801750" y="5405275"/>
            <a:ext cx="0" cy="21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0" name="Google Shape;380;g11e83d637b0_0_527"/>
          <p:cNvSpPr txBox="1"/>
          <p:nvPr/>
        </p:nvSpPr>
        <p:spPr>
          <a:xfrm>
            <a:off x="1046750" y="5710575"/>
            <a:ext cx="180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Paradigma biologico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81" name="Google Shape;381;g11e83d637b0_0_527"/>
          <p:cNvCxnSpPr/>
          <p:nvPr/>
        </p:nvCxnSpPr>
        <p:spPr>
          <a:xfrm rot="10800000" flipH="1">
            <a:off x="2990225" y="5953350"/>
            <a:ext cx="566100" cy="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2" name="Google Shape;382;g11e83d637b0_0_527"/>
          <p:cNvSpPr txBox="1"/>
          <p:nvPr/>
        </p:nvSpPr>
        <p:spPr>
          <a:xfrm>
            <a:off x="3698000" y="5753250"/>
            <a:ext cx="513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Studio dei meccanismi neurochimici alla base di questi disturbi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3" name="Google Shape;383;g11e83d637b0_0_527"/>
          <p:cNvSpPr txBox="1"/>
          <p:nvPr/>
        </p:nvSpPr>
        <p:spPr>
          <a:xfrm>
            <a:off x="8622025" y="1141425"/>
            <a:ext cx="3207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L’ANSIA NELLA STORIA</a:t>
            </a:r>
            <a:endParaRPr sz="2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9DBFF0F8-E0C2-AB20-5964-7F9A4D010BBE}"/>
              </a:ext>
            </a:extLst>
          </p:cNvPr>
          <p:cNvSpPr txBox="1"/>
          <p:nvPr/>
        </p:nvSpPr>
        <p:spPr>
          <a:xfrm>
            <a:off x="9681108" y="2523561"/>
            <a:ext cx="24400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DALLA CONTAMINAZIONE</a:t>
            </a:r>
          </a:p>
          <a:p>
            <a:pPr algn="ctr"/>
            <a:r>
              <a:rPr lang="it-IT" dirty="0"/>
              <a:t>BIO-PSICO-SOCIALE ALLA</a:t>
            </a:r>
          </a:p>
          <a:p>
            <a:pPr algn="ctr"/>
            <a:r>
              <a:rPr lang="it-IT" dirty="0"/>
              <a:t>DISTINZIONE DI LIVELLI </a:t>
            </a:r>
          </a:p>
          <a:p>
            <a:pPr algn="ctr"/>
            <a:r>
              <a:rPr lang="it-IT" dirty="0"/>
              <a:t>DIVERSI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it-IT"/>
              <a:t>SINTOMI AGORAFOBIA</a:t>
            </a:r>
            <a:endParaRPr/>
          </a:p>
        </p:txBody>
      </p:sp>
      <p:sp>
        <p:nvSpPr>
          <p:cNvPr id="484" name="Google Shape;484;p11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Sintomi depressivi e ossessivi e fobie sociali possono essere presenti, ma non dominano il quadro clinico.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Nel quadro clinico, invece, dominano gli attacchi di panico, tuttavia il disturbo può essere diagnosticato indipendentemente dalla presenza di questo sintomo. Si stima che solo il 5% dei pazienti agorafobici non sperimenta attacchi di panico. In alcuni casi, l’agorafobia induce sintomi come depersonalizzazione e derealizzazione.</a:t>
            </a: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="" xmlns:a16="http://schemas.microsoft.com/office/drawing/2014/main" id="{234BD045-7961-AD9C-27C6-E02B2BF16E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0882464"/>
              </p:ext>
            </p:extLst>
          </p:nvPr>
        </p:nvGraphicFramePr>
        <p:xfrm>
          <a:off x="2032000" y="12322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80A6BD8C-C5BA-54D4-CF9E-8FABB013C09C}"/>
              </a:ext>
            </a:extLst>
          </p:cNvPr>
          <p:cNvSpPr txBox="1"/>
          <p:nvPr/>
        </p:nvSpPr>
        <p:spPr>
          <a:xfrm>
            <a:off x="3920836" y="207049"/>
            <a:ext cx="4350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AGORAFOBIA</a:t>
            </a:r>
          </a:p>
        </p:txBody>
      </p:sp>
    </p:spTree>
    <p:extLst>
      <p:ext uri="{BB962C8B-B14F-4D97-AF65-F5344CB8AC3E}">
        <p14:creationId xmlns:p14="http://schemas.microsoft.com/office/powerpoint/2010/main" val="1570216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1482576" y="10610"/>
            <a:ext cx="8647044" cy="82294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700" dirty="0">
                <a:solidFill>
                  <a:schemeClr val="bg1"/>
                </a:solidFill>
              </a:rPr>
              <a:t>AGORAFOBIA</a:t>
            </a:r>
            <a:endParaRPr lang="it-IT" sz="3000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634976" y="1889988"/>
            <a:ext cx="1555123" cy="727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COGNITIVA</a:t>
            </a:r>
            <a:endParaRPr lang="it-IT" sz="1350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682295" y="3263370"/>
            <a:ext cx="1537690" cy="806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UMORE/</a:t>
            </a:r>
          </a:p>
          <a:p>
            <a:pPr algn="ctr"/>
            <a:r>
              <a:rPr lang="it-IT" sz="1500" dirty="0">
                <a:solidFill>
                  <a:srgbClr val="002060"/>
                </a:solidFill>
              </a:rPr>
              <a:t>AFFETTIVITA</a:t>
            </a:r>
            <a:r>
              <a:rPr lang="it-IT" sz="1350" dirty="0">
                <a:solidFill>
                  <a:srgbClr val="002060"/>
                </a:solidFill>
              </a:rPr>
              <a:t>’</a:t>
            </a:r>
          </a:p>
          <a:p>
            <a:pPr algn="ctr"/>
            <a:endParaRPr lang="it-IT" sz="1350" dirty="0">
              <a:solidFill>
                <a:srgbClr val="00206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648746" y="4317842"/>
            <a:ext cx="1571241" cy="8065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002060"/>
                </a:solidFill>
              </a:rPr>
              <a:t>PSICOMOTRICITA’</a:t>
            </a:r>
          </a:p>
          <a:p>
            <a:pPr algn="ctr"/>
            <a:r>
              <a:rPr lang="it-IT" sz="1050" dirty="0">
                <a:solidFill>
                  <a:srgbClr val="002060"/>
                </a:solidFill>
              </a:rPr>
              <a:t>COMPORTAMENTO</a:t>
            </a:r>
          </a:p>
          <a:p>
            <a:pPr algn="ctr"/>
            <a:endParaRPr lang="it-IT" sz="1050" dirty="0">
              <a:solidFill>
                <a:srgbClr val="002060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2977487" y="2253770"/>
            <a:ext cx="808631" cy="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977488" y="3598309"/>
            <a:ext cx="808631" cy="511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cxnSpLocks/>
          </p:cNvCxnSpPr>
          <p:nvPr/>
        </p:nvCxnSpPr>
        <p:spPr>
          <a:xfrm flipV="1">
            <a:off x="3287690" y="4670664"/>
            <a:ext cx="482285" cy="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3920053" y="4345655"/>
            <a:ext cx="6111837" cy="80651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EVITAMENTO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3936198" y="3216340"/>
            <a:ext cx="6095698" cy="8065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DEPRESSO-PAURA 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3920058" y="1494158"/>
            <a:ext cx="6111838" cy="157239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PAURA DI NON CONTROLLARE LA SITUAZIONE-SINTOMI OSSESSIVI-DEPERSONALIZZAZIONE-DEREALIZZAZIONE</a:t>
            </a:r>
          </a:p>
          <a:p>
            <a:pPr algn="ctr"/>
            <a:r>
              <a:rPr lang="it-IT" sz="1500" dirty="0">
                <a:solidFill>
                  <a:srgbClr val="002060"/>
                </a:solidFill>
              </a:rPr>
              <a:t> </a:t>
            </a:r>
            <a:endParaRPr lang="it-IT" sz="2400" b="1" i="1" u="sng" dirty="0">
              <a:solidFill>
                <a:srgbClr val="C00000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3001807" y="5747583"/>
            <a:ext cx="808631" cy="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3884509" y="5301955"/>
            <a:ext cx="6147381" cy="8065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00" dirty="0">
              <a:solidFill>
                <a:srgbClr val="00206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664865" y="5289006"/>
            <a:ext cx="1622825" cy="806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VEGETATIVA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1634975" y="920783"/>
            <a:ext cx="1555124" cy="4187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>
                <a:solidFill>
                  <a:srgbClr val="FF0000"/>
                </a:solidFill>
              </a:rPr>
              <a:t>FUNZIONI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5389950" y="883914"/>
            <a:ext cx="2827349" cy="4184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SINTOMI</a:t>
            </a:r>
          </a:p>
        </p:txBody>
      </p:sp>
    </p:spTree>
    <p:extLst>
      <p:ext uri="{BB962C8B-B14F-4D97-AF65-F5344CB8AC3E}">
        <p14:creationId xmlns:p14="http://schemas.microsoft.com/office/powerpoint/2010/main" val="3980391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2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it-IT"/>
              <a:t>DISTURBO OSSESSIVO-COMPULSIVO (DOC)</a:t>
            </a:r>
            <a:endParaRPr/>
          </a:p>
        </p:txBody>
      </p:sp>
      <p:sp>
        <p:nvSpPr>
          <p:cNvPr id="490" name="Google Shape;490;p12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Ossessioni: pensieri, immagini o impulsi intrusivi e ripetitivi, percepiti come incontrollabili da chi li sperimenta. Le ossessioni del DOC attivano emozioni sgradevoli e molto intense, quali ansia, disgusto e senso di colpa.</a:t>
            </a: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Compulsioni: comportamenti ripetitivi o azioni mentali finalizzati a contenere il disagio emotivo provocato dai pensieri e dagli impulsi delle ossessioni. Diventano facilmente regole rigide di comportamento.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it-IT"/>
              <a:t>SINTOMI DEL DOC</a:t>
            </a:r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 dirty="0"/>
              <a:t>Contaminazione (igiene e sporcizia). Alle volte le sensazioni di sporco sono innescate anche solo dai pensieri, in quel caso si parla di contaminazione mentale.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 dirty="0"/>
              <a:t>Controllo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 dirty="0"/>
              <a:t>Ossessioni pure: si tratta di pensieri ossessivi relativi a scene in cui la persona attua comportamenti indesiderati e inaccettabili.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 dirty="0"/>
              <a:t>Ossessioni superstiziose: il soggetto è dominato da regole per cu deve fare o non deve fare certe cose, pronunciare o non pronunciare alcune parole ecc.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 dirty="0"/>
              <a:t>Ordine e simmetria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 dirty="0"/>
              <a:t>Accumulamento/accaparramento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="" xmlns:a16="http://schemas.microsoft.com/office/drawing/2014/main" id="{234BD045-7961-AD9C-27C6-E02B2BF16E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136657"/>
              </p:ext>
            </p:extLst>
          </p:nvPr>
        </p:nvGraphicFramePr>
        <p:xfrm>
          <a:off x="2032000" y="12322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80A6BD8C-C5BA-54D4-CF9E-8FABB013C09C}"/>
              </a:ext>
            </a:extLst>
          </p:cNvPr>
          <p:cNvSpPr txBox="1"/>
          <p:nvPr/>
        </p:nvSpPr>
        <p:spPr>
          <a:xfrm>
            <a:off x="3920836" y="207049"/>
            <a:ext cx="4350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D.O.C.</a:t>
            </a:r>
          </a:p>
        </p:txBody>
      </p:sp>
    </p:spTree>
    <p:extLst>
      <p:ext uri="{BB962C8B-B14F-4D97-AF65-F5344CB8AC3E}">
        <p14:creationId xmlns:p14="http://schemas.microsoft.com/office/powerpoint/2010/main" val="2324274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1482576" y="10610"/>
            <a:ext cx="8647044" cy="82294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dirty="0">
                <a:solidFill>
                  <a:schemeClr val="bg1"/>
                </a:solidFill>
              </a:rPr>
              <a:t>D.O.C.</a:t>
            </a:r>
          </a:p>
        </p:txBody>
      </p:sp>
      <p:sp>
        <p:nvSpPr>
          <p:cNvPr id="4" name="Rettangolo 3"/>
          <p:cNvSpPr/>
          <p:nvPr/>
        </p:nvSpPr>
        <p:spPr>
          <a:xfrm>
            <a:off x="1634976" y="1889988"/>
            <a:ext cx="1555123" cy="727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COGNITIVA</a:t>
            </a:r>
            <a:endParaRPr lang="it-IT" sz="1350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682295" y="3263370"/>
            <a:ext cx="1537690" cy="806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UMORE/</a:t>
            </a:r>
          </a:p>
          <a:p>
            <a:pPr algn="ctr"/>
            <a:r>
              <a:rPr lang="it-IT" sz="1500" dirty="0">
                <a:solidFill>
                  <a:srgbClr val="002060"/>
                </a:solidFill>
              </a:rPr>
              <a:t>AFFETTIVITA</a:t>
            </a:r>
            <a:r>
              <a:rPr lang="it-IT" sz="1350" dirty="0">
                <a:solidFill>
                  <a:srgbClr val="002060"/>
                </a:solidFill>
              </a:rPr>
              <a:t>’</a:t>
            </a:r>
          </a:p>
          <a:p>
            <a:pPr algn="ctr"/>
            <a:endParaRPr lang="it-IT" sz="1350" dirty="0">
              <a:solidFill>
                <a:srgbClr val="00206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648746" y="4317842"/>
            <a:ext cx="1571241" cy="8065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002060"/>
                </a:solidFill>
              </a:rPr>
              <a:t>PSICOMOTRICITA’</a:t>
            </a:r>
          </a:p>
          <a:p>
            <a:pPr algn="ctr"/>
            <a:r>
              <a:rPr lang="it-IT" sz="1050" dirty="0">
                <a:solidFill>
                  <a:srgbClr val="002060"/>
                </a:solidFill>
              </a:rPr>
              <a:t>COMPORTAMENTO</a:t>
            </a:r>
          </a:p>
          <a:p>
            <a:pPr algn="ctr"/>
            <a:endParaRPr lang="it-IT" sz="1050" dirty="0">
              <a:solidFill>
                <a:srgbClr val="002060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2977487" y="2253770"/>
            <a:ext cx="808631" cy="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977488" y="3598309"/>
            <a:ext cx="808631" cy="511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cxnSpLocks/>
          </p:cNvCxnSpPr>
          <p:nvPr/>
        </p:nvCxnSpPr>
        <p:spPr>
          <a:xfrm flipV="1">
            <a:off x="3287690" y="4670664"/>
            <a:ext cx="482285" cy="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3920053" y="4345655"/>
            <a:ext cx="6111837" cy="80651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IMPULSI INCONTROLLABILI- CONTAMINAZIONE-SUPESTIZIONE-SIMMETRIA-ORDINE-ACCUMULAMENTO-ACCAPARRAMENTO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3936198" y="3216340"/>
            <a:ext cx="6095698" cy="8065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ANSIA-DISGUSTO-SENSO DI COLPA 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3920058" y="1494158"/>
            <a:ext cx="6111838" cy="157239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PENSIERI E IMMAGINI INTRUSIVE-CONTAMINAZIONE MENTALE</a:t>
            </a:r>
          </a:p>
          <a:p>
            <a:pPr algn="ctr"/>
            <a:r>
              <a:rPr lang="it-IT" sz="1500" dirty="0">
                <a:solidFill>
                  <a:srgbClr val="002060"/>
                </a:solidFill>
              </a:rPr>
              <a:t> </a:t>
            </a:r>
            <a:endParaRPr lang="it-IT" sz="2400" b="1" i="1" u="sng" dirty="0">
              <a:solidFill>
                <a:srgbClr val="C00000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3001807" y="5747583"/>
            <a:ext cx="808631" cy="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3884509" y="5301955"/>
            <a:ext cx="6147381" cy="8065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00" dirty="0">
              <a:solidFill>
                <a:srgbClr val="00206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664865" y="5289006"/>
            <a:ext cx="1622825" cy="806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VEGETATIVA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1634975" y="920783"/>
            <a:ext cx="1555124" cy="4187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>
                <a:solidFill>
                  <a:srgbClr val="FF0000"/>
                </a:solidFill>
              </a:rPr>
              <a:t>FUNZIONI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5389950" y="883914"/>
            <a:ext cx="2827349" cy="4184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SINTOMI</a:t>
            </a:r>
          </a:p>
        </p:txBody>
      </p:sp>
    </p:spTree>
    <p:extLst>
      <p:ext uri="{BB962C8B-B14F-4D97-AF65-F5344CB8AC3E}">
        <p14:creationId xmlns:p14="http://schemas.microsoft.com/office/powerpoint/2010/main" val="38934078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4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it-IT"/>
              <a:t>FOBIA SOCIALE</a:t>
            </a:r>
            <a:endParaRPr/>
          </a:p>
        </p:txBody>
      </p:sp>
      <p:sp>
        <p:nvSpPr>
          <p:cNvPr id="502" name="Google Shape;502;p14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Paura di trovarsi in situazioni sociali o di essere osservati mentre si sta facendo qualcosa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Preoccupati di apparire imbarazzati e timorosi che gli altri li giudichino ansiosi, deboli, pazzi o stupidi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Chi soffre di Fobia Sociale ha paura di parlare in pubblico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Chi soffre di Fobia Sociale mette in atto l’evitamento e i sintomi possono condurre la persona a evitare di mangiare, bere o scrivere in pubblico per paura che gli altri vedano le sue mani tremare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="" xmlns:a16="http://schemas.microsoft.com/office/drawing/2014/main" id="{234BD045-7961-AD9C-27C6-E02B2BF16E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546140"/>
              </p:ext>
            </p:extLst>
          </p:nvPr>
        </p:nvGraphicFramePr>
        <p:xfrm>
          <a:off x="2032000" y="12322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80A6BD8C-C5BA-54D4-CF9E-8FABB013C09C}"/>
              </a:ext>
            </a:extLst>
          </p:cNvPr>
          <p:cNvSpPr txBox="1"/>
          <p:nvPr/>
        </p:nvSpPr>
        <p:spPr>
          <a:xfrm>
            <a:off x="3920836" y="207049"/>
            <a:ext cx="4350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FOBIA SOCIALE</a:t>
            </a:r>
          </a:p>
        </p:txBody>
      </p:sp>
    </p:spTree>
    <p:extLst>
      <p:ext uri="{BB962C8B-B14F-4D97-AF65-F5344CB8AC3E}">
        <p14:creationId xmlns:p14="http://schemas.microsoft.com/office/powerpoint/2010/main" val="891067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1482576" y="10610"/>
            <a:ext cx="8647044" cy="82294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dirty="0">
                <a:solidFill>
                  <a:schemeClr val="bg1"/>
                </a:solidFill>
              </a:rPr>
              <a:t>FOBIA SOCIALE</a:t>
            </a:r>
          </a:p>
        </p:txBody>
      </p:sp>
      <p:sp>
        <p:nvSpPr>
          <p:cNvPr id="4" name="Rettangolo 3"/>
          <p:cNvSpPr/>
          <p:nvPr/>
        </p:nvSpPr>
        <p:spPr>
          <a:xfrm>
            <a:off x="1634976" y="1889988"/>
            <a:ext cx="1555123" cy="727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COGNITIVA</a:t>
            </a:r>
            <a:endParaRPr lang="it-IT" sz="1350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682295" y="3263370"/>
            <a:ext cx="1537690" cy="806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UMORE/</a:t>
            </a:r>
          </a:p>
          <a:p>
            <a:pPr algn="ctr"/>
            <a:r>
              <a:rPr lang="it-IT" sz="1500" dirty="0">
                <a:solidFill>
                  <a:srgbClr val="002060"/>
                </a:solidFill>
              </a:rPr>
              <a:t>AFFETTIVITA</a:t>
            </a:r>
            <a:r>
              <a:rPr lang="it-IT" sz="1350" dirty="0">
                <a:solidFill>
                  <a:srgbClr val="002060"/>
                </a:solidFill>
              </a:rPr>
              <a:t>’</a:t>
            </a:r>
          </a:p>
          <a:p>
            <a:pPr algn="ctr"/>
            <a:endParaRPr lang="it-IT" sz="1350" dirty="0">
              <a:solidFill>
                <a:srgbClr val="00206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648746" y="4317842"/>
            <a:ext cx="1571241" cy="8065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002060"/>
                </a:solidFill>
              </a:rPr>
              <a:t>PSICOMOTRICITA’</a:t>
            </a:r>
          </a:p>
          <a:p>
            <a:pPr algn="ctr"/>
            <a:r>
              <a:rPr lang="it-IT" sz="1050" dirty="0">
                <a:solidFill>
                  <a:srgbClr val="002060"/>
                </a:solidFill>
              </a:rPr>
              <a:t>COMPORTAMENTO</a:t>
            </a:r>
          </a:p>
          <a:p>
            <a:pPr algn="ctr"/>
            <a:endParaRPr lang="it-IT" sz="1050" dirty="0">
              <a:solidFill>
                <a:srgbClr val="002060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2977487" y="2253770"/>
            <a:ext cx="808631" cy="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977488" y="3598309"/>
            <a:ext cx="808631" cy="511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cxnSpLocks/>
          </p:cNvCxnSpPr>
          <p:nvPr/>
        </p:nvCxnSpPr>
        <p:spPr>
          <a:xfrm flipV="1">
            <a:off x="3287690" y="4670664"/>
            <a:ext cx="482285" cy="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3920053" y="4345655"/>
            <a:ext cx="6111837" cy="80651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EVITAMENTO DELLE SITUAZIONI DI VISIBILITA’ SOCIALE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3936198" y="3216340"/>
            <a:ext cx="6095698" cy="8065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PAURA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3920058" y="1494158"/>
            <a:ext cx="6111838" cy="157239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PREOCCUPAZIONE DI ESSERE GIUDICATI MALE (=DEBOLI,ANSIOSI,PAZZI,STUPIDI)</a:t>
            </a:r>
          </a:p>
          <a:p>
            <a:pPr algn="ctr"/>
            <a:r>
              <a:rPr lang="it-IT" sz="1500" dirty="0">
                <a:solidFill>
                  <a:srgbClr val="002060"/>
                </a:solidFill>
              </a:rPr>
              <a:t> </a:t>
            </a:r>
            <a:endParaRPr lang="it-IT" sz="2400" b="1" i="1" u="sng" dirty="0">
              <a:solidFill>
                <a:srgbClr val="C00000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3001807" y="5747583"/>
            <a:ext cx="808631" cy="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3884509" y="5301955"/>
            <a:ext cx="6147381" cy="8065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00" dirty="0">
              <a:solidFill>
                <a:srgbClr val="00206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664865" y="5289006"/>
            <a:ext cx="1622825" cy="806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VEGETATIVA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1634975" y="920783"/>
            <a:ext cx="1555124" cy="4187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>
                <a:solidFill>
                  <a:srgbClr val="FF0000"/>
                </a:solidFill>
              </a:rPr>
              <a:t>FUNZIONI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5389950" y="883914"/>
            <a:ext cx="2827349" cy="4184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SINTOMI</a:t>
            </a:r>
          </a:p>
        </p:txBody>
      </p:sp>
    </p:spTree>
    <p:extLst>
      <p:ext uri="{BB962C8B-B14F-4D97-AF65-F5344CB8AC3E}">
        <p14:creationId xmlns:p14="http://schemas.microsoft.com/office/powerpoint/2010/main" val="339425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="" xmlns:a16="http://schemas.microsoft.com/office/drawing/2014/main" id="{C979C865-4536-4600-AB8D-C960200CB445}"/>
              </a:ext>
            </a:extLst>
          </p:cNvPr>
          <p:cNvSpPr txBox="1">
            <a:spLocks/>
          </p:cNvSpPr>
          <p:nvPr/>
        </p:nvSpPr>
        <p:spPr>
          <a:xfrm>
            <a:off x="885515" y="1354769"/>
            <a:ext cx="2454052" cy="3029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 CONCETTO DI SINTOMO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="" xmlns:a16="http://schemas.microsoft.com/office/drawing/2014/main" id="{FA404839-4D09-41AC-A531-FA07221705B9}"/>
              </a:ext>
            </a:extLst>
          </p:cNvPr>
          <p:cNvSpPr txBox="1">
            <a:spLocks/>
          </p:cNvSpPr>
          <p:nvPr/>
        </p:nvSpPr>
        <p:spPr>
          <a:xfrm>
            <a:off x="4610599" y="451131"/>
            <a:ext cx="6798033" cy="532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Ogni parola assume un significato diverso in base al CONTESTO/ MODELLO in cui viene inserita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891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5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it-IT"/>
              <a:t>DISTURBO POST-TRAUMATICO DA STRESS (DPTS)</a:t>
            </a:r>
            <a:endParaRPr/>
          </a:p>
        </p:txBody>
      </p:sp>
      <p:sp>
        <p:nvSpPr>
          <p:cNvPr id="508" name="Google Shape;508;p15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/>
              <a:t>Il DPTS si sviluppa in seguito all’esposizione a un evento stressante e traumatico che la persona ha vissuto direttamente o a cui ha assistito.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6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it-IT"/>
              <a:t>SINTOMI DPTS</a:t>
            </a:r>
            <a:endParaRPr/>
          </a:p>
        </p:txBody>
      </p:sp>
      <p:sp>
        <p:nvSpPr>
          <p:cNvPr id="514" name="Google Shape;514;p16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2381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/>
              <a:t>Continuo rivivere l’evento traumatico</a:t>
            </a:r>
            <a:endParaRPr/>
          </a:p>
          <a:p>
            <a:pPr marL="228600" lvl="0" indent="-1206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228600" lvl="0" indent="-2381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/>
              <a:t>Evitamento persistente degli stimoli associati con l’evento o l’attenuazione della reattività generale</a:t>
            </a:r>
            <a:endParaRPr/>
          </a:p>
          <a:p>
            <a:pPr marL="228600" lvl="0" indent="-1206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228600" lvl="0" indent="-2381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/>
              <a:t>Sintomi di uno stato di iperattivazione persistente come difficoltà ad addormentarsi o a mantenere il sonno, difficoltà a concentrarsi, ipervigilanza ed esagerate risposte d allarme</a:t>
            </a:r>
            <a:endParaRPr/>
          </a:p>
          <a:p>
            <a:pPr marL="228600" lvl="0" indent="-1206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it-IT"/>
              <a:t>I sintomi possono insorgere immediatamente dopo il trauma o dopo mesi.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7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/>
              <a:t>Gli eventi traumatici vissuti direttamente in grado di scatenare DPTS possono includere tutte quelle situazioni in cui la persona si è sentita in grave pericolo.</a:t>
            </a:r>
            <a:endParaRPr/>
          </a:p>
          <a:p>
            <a:pPr marL="228600" lvl="0" indent="-1111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/>
              <a:t>Il DPTS può presentarsi anche quando si è testimoni di tali situazioni o quando si viene a sapere che un membro della famiglia o un amico stretto è stato vittima di situazioni di forte pericolo.</a:t>
            </a:r>
            <a:endParaRPr/>
          </a:p>
          <a:p>
            <a:pPr marL="228600" lvl="0" indent="-1111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/>
              <a:t>Il trattamento del disturbo richiede un intervento psicoterapeutico che faciliti l’elaborazione del trauma fino alla scomparsa dei sintomi d’ansia.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="" xmlns:a16="http://schemas.microsoft.com/office/drawing/2014/main" id="{234BD045-7961-AD9C-27C6-E02B2BF16E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667265"/>
              </p:ext>
            </p:extLst>
          </p:nvPr>
        </p:nvGraphicFramePr>
        <p:xfrm>
          <a:off x="2032000" y="12322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80A6BD8C-C5BA-54D4-CF9E-8FABB013C09C}"/>
              </a:ext>
            </a:extLst>
          </p:cNvPr>
          <p:cNvSpPr txBox="1"/>
          <p:nvPr/>
        </p:nvSpPr>
        <p:spPr>
          <a:xfrm>
            <a:off x="3920836" y="207049"/>
            <a:ext cx="4350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D.P.T.S.</a:t>
            </a:r>
          </a:p>
        </p:txBody>
      </p:sp>
    </p:spTree>
    <p:extLst>
      <p:ext uri="{BB962C8B-B14F-4D97-AF65-F5344CB8AC3E}">
        <p14:creationId xmlns:p14="http://schemas.microsoft.com/office/powerpoint/2010/main" val="13795375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1482576" y="10610"/>
            <a:ext cx="8647044" cy="82294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dirty="0">
                <a:solidFill>
                  <a:schemeClr val="bg1"/>
                </a:solidFill>
              </a:rPr>
              <a:t>D.P.T.S.</a:t>
            </a:r>
          </a:p>
        </p:txBody>
      </p:sp>
      <p:sp>
        <p:nvSpPr>
          <p:cNvPr id="4" name="Rettangolo 3"/>
          <p:cNvSpPr/>
          <p:nvPr/>
        </p:nvSpPr>
        <p:spPr>
          <a:xfrm>
            <a:off x="1634976" y="1889988"/>
            <a:ext cx="1555123" cy="727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COGNITIVA</a:t>
            </a:r>
            <a:endParaRPr lang="it-IT" sz="1350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682295" y="3263370"/>
            <a:ext cx="1537690" cy="806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UMORE/</a:t>
            </a:r>
          </a:p>
          <a:p>
            <a:pPr algn="ctr"/>
            <a:r>
              <a:rPr lang="it-IT" sz="1500" dirty="0">
                <a:solidFill>
                  <a:srgbClr val="002060"/>
                </a:solidFill>
              </a:rPr>
              <a:t>AFFETTIVITA</a:t>
            </a:r>
            <a:r>
              <a:rPr lang="it-IT" sz="1350" dirty="0">
                <a:solidFill>
                  <a:srgbClr val="002060"/>
                </a:solidFill>
              </a:rPr>
              <a:t>’</a:t>
            </a:r>
          </a:p>
          <a:p>
            <a:pPr algn="ctr"/>
            <a:endParaRPr lang="it-IT" sz="1350" dirty="0">
              <a:solidFill>
                <a:srgbClr val="00206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648746" y="4317842"/>
            <a:ext cx="1571241" cy="8065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002060"/>
                </a:solidFill>
              </a:rPr>
              <a:t>PSICOMOTRICITA’</a:t>
            </a:r>
          </a:p>
          <a:p>
            <a:pPr algn="ctr"/>
            <a:r>
              <a:rPr lang="it-IT" sz="1050" dirty="0">
                <a:solidFill>
                  <a:srgbClr val="002060"/>
                </a:solidFill>
              </a:rPr>
              <a:t>COMPORTAMENTO</a:t>
            </a:r>
          </a:p>
          <a:p>
            <a:pPr algn="ctr"/>
            <a:endParaRPr lang="it-IT" sz="1050" dirty="0">
              <a:solidFill>
                <a:srgbClr val="002060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2977487" y="2253770"/>
            <a:ext cx="808631" cy="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977488" y="3598309"/>
            <a:ext cx="808631" cy="511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cxnSpLocks/>
          </p:cNvCxnSpPr>
          <p:nvPr/>
        </p:nvCxnSpPr>
        <p:spPr>
          <a:xfrm flipV="1">
            <a:off x="3287690" y="4670664"/>
            <a:ext cx="482285" cy="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3920053" y="4345655"/>
            <a:ext cx="6111837" cy="80651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EVITAMENTO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3936198" y="3216340"/>
            <a:ext cx="6095698" cy="8065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PAURA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3920058" y="1494158"/>
            <a:ext cx="6111838" cy="157239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DIFFICOLTA’ DI CONCENTRAZIONE</a:t>
            </a:r>
          </a:p>
          <a:p>
            <a:pPr algn="ctr"/>
            <a:r>
              <a:rPr lang="it-IT" sz="1500" dirty="0">
                <a:solidFill>
                  <a:srgbClr val="002060"/>
                </a:solidFill>
              </a:rPr>
              <a:t> </a:t>
            </a:r>
            <a:endParaRPr lang="it-IT" sz="2400" b="1" i="1" u="sng" dirty="0">
              <a:solidFill>
                <a:srgbClr val="C00000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3001807" y="5747583"/>
            <a:ext cx="808631" cy="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3884509" y="5301955"/>
            <a:ext cx="6147381" cy="8065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INSONNIA-IPERVIGILANZA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664865" y="5289006"/>
            <a:ext cx="1622825" cy="806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VEGETATIVA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1634975" y="920783"/>
            <a:ext cx="1555124" cy="4187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>
                <a:solidFill>
                  <a:srgbClr val="FF0000"/>
                </a:solidFill>
              </a:rPr>
              <a:t>FUNZIONI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5389950" y="883914"/>
            <a:ext cx="2827349" cy="4184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SINTOMI</a:t>
            </a:r>
          </a:p>
        </p:txBody>
      </p:sp>
    </p:spTree>
    <p:extLst>
      <p:ext uri="{BB962C8B-B14F-4D97-AF65-F5344CB8AC3E}">
        <p14:creationId xmlns:p14="http://schemas.microsoft.com/office/powerpoint/2010/main" val="606876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it-IT"/>
              <a:t>DISTURBO D’ANSIA GENERALIZZATA (DAG)</a:t>
            </a:r>
            <a:endParaRPr/>
          </a:p>
        </p:txBody>
      </p:sp>
      <p:sp>
        <p:nvSpPr>
          <p:cNvPr id="525" name="Google Shape;525;p18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/>
              <a:t>La persona affetta da DAG sperimenta un costante stato d’ansia, spesso concernente piccole cose e caratterizzato da attesa apprensiva con anticipazione pessimistica di eventi negativi o catastrofici di ogni genere o natura.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/>
              <a:t>DAG caratterizzato dalla presenza dei sintomi senza che siano legati a una causa specifica, ma appunto «generalizzati»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/>
              <a:t>Stato d’ansia cronico anche se alternato da momenti di aumento d’intensità (attacchi d’ansia)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/>
              <a:t>Spesso il DAG porta all’insonnia e le persone che ne soffrono si ritrovano a rimuginare sull’eventualità di disgrazie incombenti per sé ed altri</a:t>
            </a:r>
            <a:endParaRPr/>
          </a:p>
          <a:p>
            <a:pPr marL="228600" lvl="0" indent="-1111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9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Si presenta con sintomi somatici quali sudorazione, batticuore, vampate, nausea ecc.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I soggetti con questi disturbi sono spesso incapaci di mantenere concentrazione e irritabili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Uno dei sintomi classici con tensioni muscolari può manifestarsi con algiche diffuse o cefalee.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Il disturbo può essere accompagnato da depressione e portare ad abuso di alcol, caffeina, stimolanti e altre sostanze.</a:t>
            </a: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0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it-IT"/>
              <a:t>PER LA DIAGNOSI DI DAG DEVONO ESSERE PRESENTI 3 DEI SEGUENTI SINTOMI</a:t>
            </a:r>
            <a:endParaRPr/>
          </a:p>
        </p:txBody>
      </p:sp>
      <p:sp>
        <p:nvSpPr>
          <p:cNvPr id="536" name="Google Shape;536;p20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Irrequietezza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Affaticabilità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Irritabilità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Difficoltà di concentrazione o vuoti di memoria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Tensione muscolare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Sonno irrequieto, insoddisfacente o difficoltà ad addormentarsi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="" xmlns:a16="http://schemas.microsoft.com/office/drawing/2014/main" id="{234BD045-7961-AD9C-27C6-E02B2BF16E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6388888"/>
              </p:ext>
            </p:extLst>
          </p:nvPr>
        </p:nvGraphicFramePr>
        <p:xfrm>
          <a:off x="2032000" y="12322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80A6BD8C-C5BA-54D4-CF9E-8FABB013C09C}"/>
              </a:ext>
            </a:extLst>
          </p:cNvPr>
          <p:cNvSpPr txBox="1"/>
          <p:nvPr/>
        </p:nvSpPr>
        <p:spPr>
          <a:xfrm>
            <a:off x="1288472" y="31955"/>
            <a:ext cx="9615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DISTURBO D’ANSIA GENERALIZZATO D.A.G.</a:t>
            </a:r>
          </a:p>
        </p:txBody>
      </p:sp>
    </p:spTree>
    <p:extLst>
      <p:ext uri="{BB962C8B-B14F-4D97-AF65-F5344CB8AC3E}">
        <p14:creationId xmlns:p14="http://schemas.microsoft.com/office/powerpoint/2010/main" val="32538953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1482576" y="10610"/>
            <a:ext cx="8647044" cy="82294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dirty="0">
                <a:solidFill>
                  <a:schemeClr val="bg1"/>
                </a:solidFill>
              </a:rPr>
              <a:t>DISTURBO D’ANSIA GENERALIZZATO D.A.G.</a:t>
            </a:r>
          </a:p>
        </p:txBody>
      </p:sp>
      <p:sp>
        <p:nvSpPr>
          <p:cNvPr id="4" name="Rettangolo 3"/>
          <p:cNvSpPr/>
          <p:nvPr/>
        </p:nvSpPr>
        <p:spPr>
          <a:xfrm>
            <a:off x="1634976" y="1889988"/>
            <a:ext cx="1555123" cy="727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COGNITIVA</a:t>
            </a:r>
            <a:endParaRPr lang="it-IT" sz="1350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682295" y="3263370"/>
            <a:ext cx="1537690" cy="806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UMORE/</a:t>
            </a:r>
          </a:p>
          <a:p>
            <a:pPr algn="ctr"/>
            <a:r>
              <a:rPr lang="it-IT" sz="1500" dirty="0">
                <a:solidFill>
                  <a:srgbClr val="002060"/>
                </a:solidFill>
              </a:rPr>
              <a:t>AFFETTIVITA</a:t>
            </a:r>
            <a:r>
              <a:rPr lang="it-IT" sz="1350" dirty="0">
                <a:solidFill>
                  <a:srgbClr val="002060"/>
                </a:solidFill>
              </a:rPr>
              <a:t>’</a:t>
            </a:r>
          </a:p>
          <a:p>
            <a:pPr algn="ctr"/>
            <a:endParaRPr lang="it-IT" sz="1350" dirty="0">
              <a:solidFill>
                <a:srgbClr val="00206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648746" y="4317842"/>
            <a:ext cx="1571241" cy="8065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002060"/>
                </a:solidFill>
              </a:rPr>
              <a:t>PSICOMOTRICITA’</a:t>
            </a:r>
          </a:p>
          <a:p>
            <a:pPr algn="ctr"/>
            <a:r>
              <a:rPr lang="it-IT" sz="1050" dirty="0">
                <a:solidFill>
                  <a:srgbClr val="002060"/>
                </a:solidFill>
              </a:rPr>
              <a:t>COMPORTAMENTO</a:t>
            </a:r>
          </a:p>
          <a:p>
            <a:pPr algn="ctr"/>
            <a:endParaRPr lang="it-IT" sz="1050" dirty="0">
              <a:solidFill>
                <a:srgbClr val="002060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2977487" y="2253770"/>
            <a:ext cx="808631" cy="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977488" y="3598309"/>
            <a:ext cx="808631" cy="511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cxnSpLocks/>
          </p:cNvCxnSpPr>
          <p:nvPr/>
        </p:nvCxnSpPr>
        <p:spPr>
          <a:xfrm flipV="1">
            <a:off x="3287690" y="4670664"/>
            <a:ext cx="482285" cy="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3920053" y="4345655"/>
            <a:ext cx="6111837" cy="80651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IRREQUIETEZZA- TENSIONE MUSCOLARE- AFFATICABILITA’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3936198" y="3216340"/>
            <a:ext cx="6095698" cy="8065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IRRITABILITA’</a:t>
            </a:r>
          </a:p>
          <a:p>
            <a:pPr algn="ctr"/>
            <a:endParaRPr lang="it-IT" sz="1500" dirty="0">
              <a:solidFill>
                <a:srgbClr val="002060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3920058" y="1494158"/>
            <a:ext cx="6111838" cy="157239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DIFFICOLTA’ DI CONCENTRAZIONE-VUOTI DI MEMORIA</a:t>
            </a:r>
            <a:endParaRPr lang="it-IT" sz="2400" b="1" i="1" u="sng" dirty="0">
              <a:solidFill>
                <a:srgbClr val="C00000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3001807" y="5747583"/>
            <a:ext cx="808631" cy="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3884509" y="5301955"/>
            <a:ext cx="6147381" cy="8065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INSONNIA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664865" y="5289006"/>
            <a:ext cx="1622825" cy="806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rgbClr val="002060"/>
                </a:solidFill>
              </a:rPr>
              <a:t>VEGETATIVA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1634975" y="920783"/>
            <a:ext cx="1555124" cy="4187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>
                <a:solidFill>
                  <a:srgbClr val="FF0000"/>
                </a:solidFill>
              </a:rPr>
              <a:t>FUNZIONI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5389950" y="883914"/>
            <a:ext cx="2827349" cy="4184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SINTOMI</a:t>
            </a:r>
          </a:p>
        </p:txBody>
      </p:sp>
    </p:spTree>
    <p:extLst>
      <p:ext uri="{BB962C8B-B14F-4D97-AF65-F5344CB8AC3E}">
        <p14:creationId xmlns:p14="http://schemas.microsoft.com/office/powerpoint/2010/main" val="308806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="" xmlns:a16="http://schemas.microsoft.com/office/drawing/2014/main" id="{F54A3CC2-6777-93FA-D3F8-7D6CC6603F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68856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5FFCC826-398E-CBEE-E47A-B42D31682232}"/>
              </a:ext>
            </a:extLst>
          </p:cNvPr>
          <p:cNvSpPr txBox="1"/>
          <p:nvPr/>
        </p:nvSpPr>
        <p:spPr>
          <a:xfrm>
            <a:off x="123568" y="3297763"/>
            <a:ext cx="2852063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IL SINTOMO</a:t>
            </a:r>
          </a:p>
        </p:txBody>
      </p:sp>
    </p:spTree>
    <p:extLst>
      <p:ext uri="{BB962C8B-B14F-4D97-AF65-F5344CB8AC3E}">
        <p14:creationId xmlns:p14="http://schemas.microsoft.com/office/powerpoint/2010/main" val="11496451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Viso umano, persona, ragazza, ciglio&#10;&#10;Descrizione generata automaticamente">
            <a:extLst>
              <a:ext uri="{FF2B5EF4-FFF2-40B4-BE49-F238E27FC236}">
                <a16:creationId xmlns="" xmlns:a16="http://schemas.microsoft.com/office/drawing/2014/main" id="{92FBBD24-FB95-0721-7920-AB64F820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89098" y="318977"/>
            <a:ext cx="4699590" cy="618814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6EF0071F-006F-0CDC-9AA8-56BCAD1E581B}"/>
              </a:ext>
            </a:extLst>
          </p:cNvPr>
          <p:cNvSpPr/>
          <p:nvPr/>
        </p:nvSpPr>
        <p:spPr>
          <a:xfrm>
            <a:off x="5550195" y="597159"/>
            <a:ext cx="6152707" cy="54770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/>
              <a:t>PROBLEMI DA </a:t>
            </a:r>
            <a:r>
              <a:rPr lang="it-IT" sz="4400" dirty="0" smtClean="0"/>
              <a:t>PORSI</a:t>
            </a:r>
          </a:p>
          <a:p>
            <a:pPr algn="ctr"/>
            <a:r>
              <a:rPr lang="it-IT" sz="4400" dirty="0" smtClean="0"/>
              <a:t>Nel passaggio dalla visione atomistica ad una visione strutturale, ovvero assenza/presenza dei livelli logici e della gerarchia  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16702639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6"/>
          <p:cNvSpPr txBox="1">
            <a:spLocks noGrp="1"/>
          </p:cNvSpPr>
          <p:nvPr>
            <p:ph type="title"/>
          </p:nvPr>
        </p:nvSpPr>
        <p:spPr>
          <a:xfrm>
            <a:off x="1154954" y="1034710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it-IT" sz="1800" dirty="0" smtClean="0"/>
              <a:t>1)</a:t>
            </a:r>
            <a:r>
              <a:rPr lang="it-IT" dirty="0" smtClean="0"/>
              <a:t> </a:t>
            </a:r>
            <a:r>
              <a:rPr lang="it-IT" sz="1800" dirty="0" smtClean="0">
                <a:solidFill>
                  <a:schemeClr val="bg1"/>
                </a:solidFill>
              </a:rPr>
              <a:t>sintomo o </a:t>
            </a:r>
            <a:r>
              <a:rPr lang="it-IT" sz="1800" dirty="0">
                <a:solidFill>
                  <a:schemeClr val="bg1"/>
                </a:solidFill>
              </a:rPr>
              <a:t>malattia </a:t>
            </a:r>
            <a:r>
              <a:rPr lang="it-IT" sz="1800" dirty="0" smtClean="0">
                <a:solidFill>
                  <a:schemeClr val="bg1"/>
                </a:solidFill>
              </a:rPr>
              <a:t/>
            </a:r>
            <a:br>
              <a:rPr lang="it-IT" sz="1800" dirty="0" smtClean="0">
                <a:solidFill>
                  <a:schemeClr val="bg1"/>
                </a:solidFill>
              </a:rPr>
            </a:br>
            <a:r>
              <a:rPr lang="it-IT" sz="1800" dirty="0" smtClean="0">
                <a:solidFill>
                  <a:schemeClr val="bg1"/>
                </a:solidFill>
              </a:rPr>
              <a:t>2)  sintomo primario/sintomo secondario</a:t>
            </a:r>
            <a:br>
              <a:rPr lang="it-IT" sz="1800" dirty="0" smtClean="0">
                <a:solidFill>
                  <a:schemeClr val="bg1"/>
                </a:solidFill>
              </a:rPr>
            </a:br>
            <a:r>
              <a:rPr lang="it-IT" sz="1800" dirty="0" smtClean="0">
                <a:solidFill>
                  <a:schemeClr val="bg1"/>
                </a:solidFill>
              </a:rPr>
              <a:t>3)  cura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576" name="Google Shape;576;p26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it-IT" dirty="0" smtClean="0"/>
              <a:t>2) Sintomi </a:t>
            </a:r>
            <a:r>
              <a:rPr lang="it-IT" dirty="0"/>
              <a:t>Primari	</a:t>
            </a:r>
            <a:endParaRPr dirty="0"/>
          </a:p>
        </p:txBody>
      </p:sp>
      <p:sp>
        <p:nvSpPr>
          <p:cNvPr id="577" name="Google Shape;577;p26"/>
          <p:cNvSpPr txBox="1">
            <a:spLocks noGrp="1"/>
          </p:cNvSpPr>
          <p:nvPr>
            <p:ph type="body" idx="2"/>
          </p:nvPr>
        </p:nvSpPr>
        <p:spPr>
          <a:xfrm>
            <a:off x="625151" y="3179762"/>
            <a:ext cx="5469261" cy="290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dirty="0" smtClean="0"/>
              <a:t> </a:t>
            </a:r>
            <a:r>
              <a:rPr lang="it-IT" dirty="0"/>
              <a:t>manifestazioni parziali ma necessarie della malattia». </a:t>
            </a:r>
            <a:endParaRPr dirty="0"/>
          </a:p>
        </p:txBody>
      </p:sp>
      <p:sp>
        <p:nvSpPr>
          <p:cNvPr id="578" name="Google Shape;578;p26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it-IT"/>
              <a:t>Sintomi Secondari</a:t>
            </a:r>
            <a:endParaRPr/>
          </a:p>
        </p:txBody>
      </p:sp>
      <p:sp>
        <p:nvSpPr>
          <p:cNvPr id="579" name="Google Shape;579;p26"/>
          <p:cNvSpPr txBox="1">
            <a:spLocks noGrp="1"/>
          </p:cNvSpPr>
          <p:nvPr>
            <p:ph type="body" idx="4"/>
          </p:nvPr>
        </p:nvSpPr>
        <p:spPr>
          <a:xfrm>
            <a:off x="6208712" y="3179763"/>
            <a:ext cx="4825159" cy="19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dirty="0" smtClean="0"/>
              <a:t>Manifestazione presente ma non necessaria </a:t>
            </a:r>
            <a:r>
              <a:rPr lang="it-IT" dirty="0"/>
              <a:t>della </a:t>
            </a:r>
            <a:r>
              <a:rPr lang="it-IT" dirty="0" smtClean="0"/>
              <a:t>malattia </a:t>
            </a:r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ma 25"/>
          <p:cNvGraphicFramePr/>
          <p:nvPr>
            <p:extLst>
              <p:ext uri="{D42A27DB-BD31-4B8C-83A1-F6EECF244321}">
                <p14:modId xmlns:p14="http://schemas.microsoft.com/office/powerpoint/2010/main" val="388075259"/>
              </p:ext>
            </p:extLst>
          </p:nvPr>
        </p:nvGraphicFramePr>
        <p:xfrm>
          <a:off x="4609321" y="257697"/>
          <a:ext cx="7315201" cy="5643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Ovale 29"/>
          <p:cNvSpPr/>
          <p:nvPr/>
        </p:nvSpPr>
        <p:spPr>
          <a:xfrm>
            <a:off x="755780" y="1287019"/>
            <a:ext cx="4170783" cy="4385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2062064" y="2472612"/>
            <a:ext cx="163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chemeClr val="bg1"/>
                </a:solidFill>
              </a:rPr>
              <a:t>MALATTIA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082351" y="3554963"/>
            <a:ext cx="1707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chemeClr val="bg1"/>
                </a:solidFill>
              </a:rPr>
              <a:t>SINTOMO</a:t>
            </a:r>
            <a:r>
              <a:rPr lang="it-IT" dirty="0" smtClean="0"/>
              <a:t> </a:t>
            </a:r>
            <a:r>
              <a:rPr lang="it-IT" sz="1800" dirty="0" smtClean="0">
                <a:solidFill>
                  <a:schemeClr val="bg1"/>
                </a:solidFill>
              </a:rPr>
              <a:t>PRIMARIO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3107095" y="3079603"/>
            <a:ext cx="1670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SINTOMO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6139543" y="6186196"/>
            <a:ext cx="467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0070C0"/>
                </a:solidFill>
              </a:rPr>
              <a:t>MALATTIA</a:t>
            </a:r>
            <a:endParaRPr lang="it-IT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="" xmlns:a16="http://schemas.microsoft.com/office/drawing/2014/main" id="{D3C1ADEE-CCD8-23EA-296C-EFA060A253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266921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3281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2C7E7C0-8C20-4BA0-8CC4-6710418F7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737" y="1159163"/>
            <a:ext cx="9383408" cy="61421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IL PROBLEMA DELLA MALATTIA MENTALE</a:t>
            </a:r>
            <a:endParaRPr lang="it-IT" sz="3600" b="1" cap="all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="" xmlns:a16="http://schemas.microsoft.com/office/drawing/2014/main" id="{25F233A5-72AE-54BB-58EB-6FADDE44D1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86748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461430" y="888568"/>
            <a:ext cx="11207578" cy="738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Livello Psicologico = MENTE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Legge della Relazione fra Esseri Umani (= della Consapevolezza Spontanea E Riflessa )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05658" y="5835889"/>
            <a:ext cx="11294076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Cambria" panose="02040503050406030204" pitchFamily="18" charset="0"/>
                <a:ea typeface="Cambria" panose="02040503050406030204" pitchFamily="18" charset="0"/>
              </a:rPr>
              <a:t>Livello Biologico = CERVELLO</a:t>
            </a:r>
          </a:p>
          <a:p>
            <a:pPr algn="ctr"/>
            <a:r>
              <a:rPr lang="it-IT" b="1" dirty="0">
                <a:latin typeface="Cambria" panose="02040503050406030204" pitchFamily="18" charset="0"/>
                <a:ea typeface="Cambria" panose="02040503050406030204" pitchFamily="18" charset="0"/>
              </a:rPr>
              <a:t>Leggi della Chimica e della Fisica applicate alla Biologia (= dell’Automatismo)</a:t>
            </a:r>
            <a:endParaRPr lang="it-IT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033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571375" y="574115"/>
            <a:ext cx="11207578" cy="738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Livello Psicologico = Mente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Legge della Relazione fra Esseri Umani (= Della Consapevolezza Riflessa e Spontanea)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95416" y="6079974"/>
            <a:ext cx="11294076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Cambria" panose="02040503050406030204" pitchFamily="18" charset="0"/>
                <a:ea typeface="Cambria" panose="02040503050406030204" pitchFamily="18" charset="0"/>
              </a:rPr>
              <a:t>Livello Biologico = Cervello</a:t>
            </a:r>
          </a:p>
          <a:p>
            <a:pPr algn="ctr"/>
            <a:r>
              <a:rPr lang="it-IT" b="1" dirty="0">
                <a:latin typeface="Cambria" panose="02040503050406030204" pitchFamily="18" charset="0"/>
                <a:ea typeface="Cambria" panose="02040503050406030204" pitchFamily="18" charset="0"/>
              </a:rPr>
              <a:t>Leggi della Chimica e della Fisica applicate alla Biologia ( = Dell’Automatismo)</a:t>
            </a:r>
            <a:endParaRPr lang="it-IT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ccia bidirezionale verticale 34"/>
          <p:cNvSpPr/>
          <p:nvPr/>
        </p:nvSpPr>
        <p:spPr>
          <a:xfrm>
            <a:off x="10511685" y="1919751"/>
            <a:ext cx="815546" cy="3877945"/>
          </a:xfrm>
          <a:prstGeom prst="up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6" name="Freccia in su 35"/>
          <p:cNvSpPr/>
          <p:nvPr/>
        </p:nvSpPr>
        <p:spPr>
          <a:xfrm rot="10800000">
            <a:off x="778271" y="1855417"/>
            <a:ext cx="902044" cy="39991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4"/>
          <p:cNvSpPr txBox="1">
            <a:spLocks/>
          </p:cNvSpPr>
          <p:nvPr/>
        </p:nvSpPr>
        <p:spPr>
          <a:xfrm>
            <a:off x="1680315" y="1855417"/>
            <a:ext cx="3957005" cy="3877945"/>
          </a:xfrm>
          <a:prstGeom prst="rect">
            <a:avLst/>
          </a:prstGeom>
        </p:spPr>
        <p:txBody>
          <a:bodyPr numCol="1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it-IT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 livello Biologico spiega e determina il livello Psicologico in modo necessario e sufficiente.</a:t>
            </a:r>
          </a:p>
          <a:p>
            <a:pPr marL="0" indent="0">
              <a:buNone/>
            </a:pPr>
            <a:r>
              <a:rPr lang="it-IT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endParaRPr lang="it-IT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it-IT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 livello</a:t>
            </a:r>
          </a:p>
          <a:p>
            <a:pPr marL="0" indent="0" algn="ctr">
              <a:buNone/>
            </a:pPr>
            <a:r>
              <a:rPr lang="it-IT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una Legge</a:t>
            </a:r>
          </a:p>
          <a:p>
            <a:pPr marL="0" indent="0" algn="ctr">
              <a:buNone/>
            </a:pPr>
            <a:r>
              <a:rPr lang="it-IT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Riduzionismo</a:t>
            </a:r>
          </a:p>
        </p:txBody>
      </p:sp>
      <p:sp>
        <p:nvSpPr>
          <p:cNvPr id="12" name="Segnaposto contenuto 6"/>
          <p:cNvSpPr txBox="1">
            <a:spLocks/>
          </p:cNvSpPr>
          <p:nvPr/>
        </p:nvSpPr>
        <p:spPr>
          <a:xfrm>
            <a:off x="6175164" y="1855417"/>
            <a:ext cx="4237396" cy="39991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it-IT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 livello Biologico e il livello Psicologico si spiegano e si determinano reciprocamente sulla base di leggi specifiche.</a:t>
            </a:r>
          </a:p>
          <a:p>
            <a:pPr marL="0" indent="0" algn="ctr">
              <a:buNone/>
            </a:pPr>
            <a:endParaRPr lang="it-IT" sz="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it-IT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due Livelli</a:t>
            </a:r>
          </a:p>
          <a:p>
            <a:pPr marL="0" indent="0" algn="ctr">
              <a:buNone/>
            </a:pPr>
            <a:r>
              <a:rPr lang="it-IT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due Leggi</a:t>
            </a:r>
          </a:p>
          <a:p>
            <a:pPr marL="0" indent="0" algn="ctr">
              <a:buNone/>
            </a:pPr>
            <a:r>
              <a:rPr lang="it-IT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it-IT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Necessità di Integrazione</a:t>
            </a:r>
            <a:endParaRPr lang="it-IT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189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="" xmlns:a16="http://schemas.microsoft.com/office/drawing/2014/main" id="{D7DED221-787B-48A2-B189-C0394CC953A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248089"/>
              </p:ext>
            </p:extLst>
          </p:nvPr>
        </p:nvGraphicFramePr>
        <p:xfrm>
          <a:off x="894303" y="432079"/>
          <a:ext cx="10892413" cy="5613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e 4">
            <a:extLst>
              <a:ext uri="{FF2B5EF4-FFF2-40B4-BE49-F238E27FC236}">
                <a16:creationId xmlns="" xmlns:a16="http://schemas.microsoft.com/office/drawing/2014/main" id="{5053BB55-6789-8D5B-60A5-DF69A28759F1}"/>
              </a:ext>
            </a:extLst>
          </p:cNvPr>
          <p:cNvSpPr/>
          <p:nvPr/>
        </p:nvSpPr>
        <p:spPr>
          <a:xfrm>
            <a:off x="2016524" y="682423"/>
            <a:ext cx="2196000" cy="219600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Immagine 6" descr="Immagine che contiene ingranaggio, oggetti in metallo, cerchio, trasporto&#10;&#10;Descrizione generata automaticamente">
            <a:extLst>
              <a:ext uri="{FF2B5EF4-FFF2-40B4-BE49-F238E27FC236}">
                <a16:creationId xmlns="" xmlns:a16="http://schemas.microsoft.com/office/drawing/2014/main" id="{1ED89155-E647-60BB-80DC-8F0330304A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2491069" y="1286872"/>
            <a:ext cx="1246910" cy="98710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0CBA8AD8-8C92-2C48-8ADC-3164840E6073}"/>
              </a:ext>
            </a:extLst>
          </p:cNvPr>
          <p:cNvSpPr txBox="1"/>
          <p:nvPr/>
        </p:nvSpPr>
        <p:spPr>
          <a:xfrm>
            <a:off x="2282880" y="3370208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Cambria" panose="02040503050406030204" pitchFamily="18" charset="0"/>
              </a:rPr>
              <a:t>FUNZIONE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E97CCF43-3A3F-4446-64EC-F23D8E7C81FF}"/>
              </a:ext>
            </a:extLst>
          </p:cNvPr>
          <p:cNvSpPr txBox="1"/>
          <p:nvPr/>
        </p:nvSpPr>
        <p:spPr>
          <a:xfrm>
            <a:off x="1382793" y="3955192"/>
            <a:ext cx="32095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>
                <a:latin typeface="Cambria" panose="02040503050406030204" pitchFamily="18" charset="0"/>
              </a:rPr>
              <a:t>INCOMPRENSIBILE SENZA</a:t>
            </a:r>
          </a:p>
          <a:p>
            <a:pPr algn="ctr"/>
            <a:r>
              <a:rPr lang="it-IT" sz="1800" dirty="0">
                <a:latin typeface="Cambria" panose="02040503050406030204" pitchFamily="18" charset="0"/>
              </a:rPr>
              <a:t>IL CONCETTO DI STRUTTURA</a:t>
            </a:r>
          </a:p>
          <a:p>
            <a:pPr algn="ctr"/>
            <a:r>
              <a:rPr lang="it-IT" sz="1800" dirty="0">
                <a:latin typeface="Cambria" panose="02040503050406030204" pitchFamily="18" charset="0"/>
              </a:rPr>
              <a:t>DI CUI E’ UNICA ESPRESSIONE</a:t>
            </a:r>
          </a:p>
        </p:txBody>
      </p:sp>
    </p:spTree>
    <p:extLst>
      <p:ext uri="{BB962C8B-B14F-4D97-AF65-F5344CB8AC3E}">
        <p14:creationId xmlns:p14="http://schemas.microsoft.com/office/powerpoint/2010/main" val="28317346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7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it-IT"/>
              <a:t>Modello Strutturale Integrato</a:t>
            </a:r>
            <a:endParaRPr/>
          </a:p>
        </p:txBody>
      </p:sp>
      <p:sp>
        <p:nvSpPr>
          <p:cNvPr id="569" name="Google Shape;569;p27"/>
          <p:cNvSpPr txBox="1">
            <a:spLocks noGrp="1"/>
          </p:cNvSpPr>
          <p:nvPr>
            <p:ph type="body" idx="1"/>
          </p:nvPr>
        </p:nvSpPr>
        <p:spPr>
          <a:xfrm>
            <a:off x="7923759" y="1988981"/>
            <a:ext cx="3757500" cy="22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</a:pPr>
            <a:r>
              <a:rPr lang="it-IT" sz="1700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L’ANSIA IN UN ORIZZONTE STRUTTURALE DELLA REALTA’ E DELL’INDIVIDUO</a:t>
            </a:r>
            <a:endParaRPr sz="1700" i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ccia curva 10">
            <a:extLst>
              <a:ext uri="{FF2B5EF4-FFF2-40B4-BE49-F238E27FC236}">
                <a16:creationId xmlns="" xmlns:a16="http://schemas.microsoft.com/office/drawing/2014/main" id="{5A6FF493-D146-47F1-B6DF-0D01F70EA451}"/>
              </a:ext>
            </a:extLst>
          </p:cNvPr>
          <p:cNvSpPr/>
          <p:nvPr/>
        </p:nvSpPr>
        <p:spPr>
          <a:xfrm rot="16200000" flipH="1">
            <a:off x="2671878" y="2508382"/>
            <a:ext cx="709068" cy="773551"/>
          </a:xfrm>
          <a:prstGeom prst="bentArrow">
            <a:avLst>
              <a:gd name="adj1" fmla="val 25000"/>
              <a:gd name="adj2" fmla="val 23796"/>
              <a:gd name="adj3" fmla="val 25000"/>
              <a:gd name="adj4" fmla="val 43750"/>
            </a:avLst>
          </a:prstGeom>
          <a:solidFill>
            <a:srgbClr val="C00000"/>
          </a:solidFill>
          <a:ln w="19050" cap="rnd" cmpd="sng" algn="ctr">
            <a:solidFill>
              <a:srgbClr val="ACD4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Freccia curva 9">
            <a:extLst>
              <a:ext uri="{FF2B5EF4-FFF2-40B4-BE49-F238E27FC236}">
                <a16:creationId xmlns="" xmlns:a16="http://schemas.microsoft.com/office/drawing/2014/main" id="{2FD4804E-C032-4845-A38E-1CC2686FED54}"/>
              </a:ext>
            </a:extLst>
          </p:cNvPr>
          <p:cNvSpPr/>
          <p:nvPr/>
        </p:nvSpPr>
        <p:spPr>
          <a:xfrm rot="5400000">
            <a:off x="10162481" y="2616540"/>
            <a:ext cx="744509" cy="773551"/>
          </a:xfrm>
          <a:prstGeom prst="bentArrow">
            <a:avLst/>
          </a:prstGeom>
          <a:solidFill>
            <a:srgbClr val="C00000"/>
          </a:solidFill>
          <a:ln w="19050" cap="rnd" cmpd="sng" algn="ctr">
            <a:solidFill>
              <a:srgbClr val="ACD4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FD1CD9D0-E8BE-45ED-926C-54E607425B5E}"/>
              </a:ext>
            </a:extLst>
          </p:cNvPr>
          <p:cNvGrpSpPr/>
          <p:nvPr/>
        </p:nvGrpSpPr>
        <p:grpSpPr>
          <a:xfrm>
            <a:off x="3483217" y="607785"/>
            <a:ext cx="6614809" cy="3964826"/>
            <a:chOff x="3756831" y="2107091"/>
            <a:chExt cx="6614809" cy="3964826"/>
          </a:xfrm>
          <a:solidFill>
            <a:schemeClr val="bg1">
              <a:lumMod val="85000"/>
            </a:schemeClr>
          </a:solidFill>
        </p:grpSpPr>
        <p:sp>
          <p:nvSpPr>
            <p:cNvPr id="4" name="Figura a mano libera: forma 3">
              <a:extLst>
                <a:ext uri="{FF2B5EF4-FFF2-40B4-BE49-F238E27FC236}">
                  <a16:creationId xmlns="" xmlns:a16="http://schemas.microsoft.com/office/drawing/2014/main" id="{A062471A-4B0F-485B-ACE6-9B83F70A874A}"/>
                </a:ext>
              </a:extLst>
            </p:cNvPr>
            <p:cNvSpPr/>
            <p:nvPr/>
          </p:nvSpPr>
          <p:spPr>
            <a:xfrm>
              <a:off x="5461988" y="2107091"/>
              <a:ext cx="3169180" cy="3964826"/>
            </a:xfrm>
            <a:custGeom>
              <a:avLst/>
              <a:gdLst>
                <a:gd name="connsiteX0" fmla="*/ 0 w 3169180"/>
                <a:gd name="connsiteY0" fmla="*/ 1982413 h 3964826"/>
                <a:gd name="connsiteX1" fmla="*/ 1584590 w 3169180"/>
                <a:gd name="connsiteY1" fmla="*/ 0 h 3964826"/>
                <a:gd name="connsiteX2" fmla="*/ 3169180 w 3169180"/>
                <a:gd name="connsiteY2" fmla="*/ 1982413 h 3964826"/>
                <a:gd name="connsiteX3" fmla="*/ 1584590 w 3169180"/>
                <a:gd name="connsiteY3" fmla="*/ 3964826 h 3964826"/>
                <a:gd name="connsiteX4" fmla="*/ 0 w 3169180"/>
                <a:gd name="connsiteY4" fmla="*/ 1982413 h 39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9180" h="3964826">
                  <a:moveTo>
                    <a:pt x="0" y="1982413"/>
                  </a:moveTo>
                  <a:cubicBezTo>
                    <a:pt x="0" y="887557"/>
                    <a:pt x="709445" y="0"/>
                    <a:pt x="1584590" y="0"/>
                  </a:cubicBezTo>
                  <a:cubicBezTo>
                    <a:pt x="2459735" y="0"/>
                    <a:pt x="3169180" y="887557"/>
                    <a:pt x="3169180" y="1982413"/>
                  </a:cubicBezTo>
                  <a:cubicBezTo>
                    <a:pt x="3169180" y="3077269"/>
                    <a:pt x="2459735" y="3964826"/>
                    <a:pt x="1584590" y="3964826"/>
                  </a:cubicBezTo>
                  <a:cubicBezTo>
                    <a:pt x="709445" y="3964826"/>
                    <a:pt x="0" y="3077269"/>
                    <a:pt x="0" y="1982413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04756" tIns="621275" rIns="504756" bIns="621275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Linguaggio</a:t>
              </a:r>
            </a:p>
          </p:txBody>
        </p:sp>
        <p:sp>
          <p:nvSpPr>
            <p:cNvPr id="5" name="Figura a mano libera: forma 4">
              <a:extLst>
                <a:ext uri="{FF2B5EF4-FFF2-40B4-BE49-F238E27FC236}">
                  <a16:creationId xmlns="" xmlns:a16="http://schemas.microsoft.com/office/drawing/2014/main" id="{3E9CE788-A6A7-4378-98D6-4AA86BB7D11C}"/>
                </a:ext>
              </a:extLst>
            </p:cNvPr>
            <p:cNvSpPr/>
            <p:nvPr/>
          </p:nvSpPr>
          <p:spPr>
            <a:xfrm>
              <a:off x="8224425" y="3313069"/>
              <a:ext cx="2147215" cy="1830913"/>
            </a:xfrm>
            <a:custGeom>
              <a:avLst/>
              <a:gdLst>
                <a:gd name="connsiteX0" fmla="*/ 0 w 2147215"/>
                <a:gd name="connsiteY0" fmla="*/ 915457 h 1830913"/>
                <a:gd name="connsiteX1" fmla="*/ 1073608 w 2147215"/>
                <a:gd name="connsiteY1" fmla="*/ 0 h 1830913"/>
                <a:gd name="connsiteX2" fmla="*/ 2147216 w 2147215"/>
                <a:gd name="connsiteY2" fmla="*/ 915457 h 1830913"/>
                <a:gd name="connsiteX3" fmla="*/ 1073608 w 2147215"/>
                <a:gd name="connsiteY3" fmla="*/ 1830914 h 1830913"/>
                <a:gd name="connsiteX4" fmla="*/ 0 w 2147215"/>
                <a:gd name="connsiteY4" fmla="*/ 915457 h 183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7215" h="1830913">
                  <a:moveTo>
                    <a:pt x="0" y="915457"/>
                  </a:moveTo>
                  <a:cubicBezTo>
                    <a:pt x="0" y="409864"/>
                    <a:pt x="480671" y="0"/>
                    <a:pt x="1073608" y="0"/>
                  </a:cubicBezTo>
                  <a:cubicBezTo>
                    <a:pt x="1666545" y="0"/>
                    <a:pt x="2147216" y="409864"/>
                    <a:pt x="2147216" y="915457"/>
                  </a:cubicBezTo>
                  <a:cubicBezTo>
                    <a:pt x="2147216" y="1421050"/>
                    <a:pt x="1666545" y="1830914"/>
                    <a:pt x="1073608" y="1830914"/>
                  </a:cubicBezTo>
                  <a:cubicBezTo>
                    <a:pt x="480671" y="1830914"/>
                    <a:pt x="0" y="1421050"/>
                    <a:pt x="0" y="91545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42392" tIns="296071" rIns="342392" bIns="296071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Connotare</a:t>
              </a:r>
            </a:p>
          </p:txBody>
        </p:sp>
        <p:sp>
          <p:nvSpPr>
            <p:cNvPr id="6" name="Figura a mano libera: forma 5">
              <a:extLst>
                <a:ext uri="{FF2B5EF4-FFF2-40B4-BE49-F238E27FC236}">
                  <a16:creationId xmlns="" xmlns:a16="http://schemas.microsoft.com/office/drawing/2014/main" id="{C09683DF-4483-453A-922D-2DCAFEF310D5}"/>
                </a:ext>
              </a:extLst>
            </p:cNvPr>
            <p:cNvSpPr/>
            <p:nvPr/>
          </p:nvSpPr>
          <p:spPr>
            <a:xfrm>
              <a:off x="3756831" y="3369094"/>
              <a:ext cx="1959370" cy="1665245"/>
            </a:xfrm>
            <a:custGeom>
              <a:avLst/>
              <a:gdLst>
                <a:gd name="connsiteX0" fmla="*/ 0 w 1959370"/>
                <a:gd name="connsiteY0" fmla="*/ 832623 h 1665245"/>
                <a:gd name="connsiteX1" fmla="*/ 979685 w 1959370"/>
                <a:gd name="connsiteY1" fmla="*/ 0 h 1665245"/>
                <a:gd name="connsiteX2" fmla="*/ 1959370 w 1959370"/>
                <a:gd name="connsiteY2" fmla="*/ 832623 h 1665245"/>
                <a:gd name="connsiteX3" fmla="*/ 979685 w 1959370"/>
                <a:gd name="connsiteY3" fmla="*/ 1665246 h 1665245"/>
                <a:gd name="connsiteX4" fmla="*/ 0 w 1959370"/>
                <a:gd name="connsiteY4" fmla="*/ 832623 h 166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9370" h="1665245">
                  <a:moveTo>
                    <a:pt x="0" y="832623"/>
                  </a:moveTo>
                  <a:cubicBezTo>
                    <a:pt x="0" y="372778"/>
                    <a:pt x="438620" y="0"/>
                    <a:pt x="979685" y="0"/>
                  </a:cubicBezTo>
                  <a:cubicBezTo>
                    <a:pt x="1520750" y="0"/>
                    <a:pt x="1959370" y="372778"/>
                    <a:pt x="1959370" y="832623"/>
                  </a:cubicBezTo>
                  <a:cubicBezTo>
                    <a:pt x="1959370" y="1292468"/>
                    <a:pt x="1520750" y="1665246"/>
                    <a:pt x="979685" y="1665246"/>
                  </a:cubicBezTo>
                  <a:cubicBezTo>
                    <a:pt x="438620" y="1665246"/>
                    <a:pt x="0" y="1292468"/>
                    <a:pt x="0" y="832623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14883" tIns="271809" rIns="314883" bIns="271809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Denotare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76FDD2DF-705F-452D-B19B-065DD9C53D3A}"/>
              </a:ext>
            </a:extLst>
          </p:cNvPr>
          <p:cNvSpPr txBox="1"/>
          <p:nvPr/>
        </p:nvSpPr>
        <p:spPr>
          <a:xfrm>
            <a:off x="976062" y="3636483"/>
            <a:ext cx="349647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Dare un 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Nome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Chiamare all’ esistenza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 un 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significato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secondo il Soggetto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1155C9BD-89CE-463F-B1A3-38FDB57AC87A}"/>
              </a:ext>
            </a:extLst>
          </p:cNvPr>
          <p:cNvSpPr txBox="1"/>
          <p:nvPr/>
        </p:nvSpPr>
        <p:spPr>
          <a:xfrm>
            <a:off x="9339683" y="3698166"/>
            <a:ext cx="2852317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Dare un 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Giudizio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(secondo il Soggetto)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11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 descr="Vista al microscopio di un materiale sospeso a forma di bolla con acqua al suo interno">
            <a:extLst>
              <a:ext uri="{FF2B5EF4-FFF2-40B4-BE49-F238E27FC236}">
                <a16:creationId xmlns="" xmlns:a16="http://schemas.microsoft.com/office/drawing/2014/main" id="{34C1840A-865E-7DF3-7507-6D4AAAB35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77" r="-1" b="-1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2C7E7C0-8C20-4BA0-8CC4-6710418F7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it-IT" sz="3200" b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 sintomo nel MODELLO BIOLOGICO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C72DA09-6C4B-480F-9B4E-D5895560F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770" y="2017668"/>
            <a:ext cx="3750205" cy="38578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Il sintomo rappresenta il mal funzionamento di un corpo  inteso come organismo biologico (</a:t>
            </a:r>
            <a:r>
              <a:rPr kumimoji="0" lang="el-GR" altLang="it-IT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σόμα</a:t>
            </a:r>
            <a:r>
              <a:rPr kumimoji="0" lang="el-GR" altLang="it-IT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indent="0">
              <a:buNone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089492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="" xmlns:a16="http://schemas.microsoft.com/office/drawing/2014/main" id="{A3FB3E98-6E77-4571-9CF7-768588E9CB74}"/>
              </a:ext>
            </a:extLst>
          </p:cNvPr>
          <p:cNvGraphicFramePr/>
          <p:nvPr/>
        </p:nvGraphicFramePr>
        <p:xfrm>
          <a:off x="978682" y="0"/>
          <a:ext cx="10468947" cy="5823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reccia curva 6">
            <a:extLst>
              <a:ext uri="{FF2B5EF4-FFF2-40B4-BE49-F238E27FC236}">
                <a16:creationId xmlns="" xmlns:a16="http://schemas.microsoft.com/office/drawing/2014/main" id="{E6E028F4-C23D-4339-904C-A9C309977C15}"/>
              </a:ext>
            </a:extLst>
          </p:cNvPr>
          <p:cNvSpPr/>
          <p:nvPr/>
        </p:nvSpPr>
        <p:spPr>
          <a:xfrm rot="5400000">
            <a:off x="10011611" y="3082158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Freccia curva 16">
            <a:extLst>
              <a:ext uri="{FF2B5EF4-FFF2-40B4-BE49-F238E27FC236}">
                <a16:creationId xmlns="" xmlns:a16="http://schemas.microsoft.com/office/drawing/2014/main" id="{E4DCC397-E6AB-4107-8E0E-046CCAAD40A9}"/>
              </a:ext>
            </a:extLst>
          </p:cNvPr>
          <p:cNvSpPr/>
          <p:nvPr/>
        </p:nvSpPr>
        <p:spPr>
          <a:xfrm rot="16200000" flipH="1">
            <a:off x="1678082" y="3082158"/>
            <a:ext cx="709427" cy="868680"/>
          </a:xfrm>
          <a:prstGeom prst="bentArrow">
            <a:avLst>
              <a:gd name="adj1" fmla="val 25000"/>
              <a:gd name="adj2" fmla="val 2379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="" xmlns:a16="http://schemas.microsoft.com/office/drawing/2014/main" id="{3D9CD6FB-2D31-4293-BF93-3B0683479555}"/>
              </a:ext>
            </a:extLst>
          </p:cNvPr>
          <p:cNvGrpSpPr/>
          <p:nvPr/>
        </p:nvGrpSpPr>
        <p:grpSpPr>
          <a:xfrm>
            <a:off x="477530" y="4182221"/>
            <a:ext cx="1822106" cy="1666076"/>
            <a:chOff x="4395263" y="225519"/>
            <a:chExt cx="1822106" cy="1666076"/>
          </a:xfrm>
          <a:solidFill>
            <a:schemeClr val="bg1">
              <a:lumMod val="85000"/>
            </a:schemeClr>
          </a:solidFill>
        </p:grpSpPr>
        <p:sp>
          <p:nvSpPr>
            <p:cNvPr id="11" name="Ovale 10">
              <a:extLst>
                <a:ext uri="{FF2B5EF4-FFF2-40B4-BE49-F238E27FC236}">
                  <a16:creationId xmlns="" xmlns:a16="http://schemas.microsoft.com/office/drawing/2014/main" id="{721C9B80-E2F4-4A21-812F-CABDE65EC753}"/>
                </a:ext>
              </a:extLst>
            </p:cNvPr>
            <p:cNvSpPr/>
            <p:nvPr/>
          </p:nvSpPr>
          <p:spPr>
            <a:xfrm>
              <a:off x="4395263" y="225519"/>
              <a:ext cx="1822106" cy="1666076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e 4">
              <a:extLst>
                <a:ext uri="{FF2B5EF4-FFF2-40B4-BE49-F238E27FC236}">
                  <a16:creationId xmlns="" xmlns:a16="http://schemas.microsoft.com/office/drawing/2014/main" id="{92CD405E-7C11-480D-A14F-BF0C35824648}"/>
                </a:ext>
              </a:extLst>
            </p:cNvPr>
            <p:cNvSpPr txBox="1"/>
            <p:nvPr/>
          </p:nvSpPr>
          <p:spPr>
            <a:xfrm>
              <a:off x="4662104" y="469510"/>
              <a:ext cx="1288424" cy="11780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6000" b="1" kern="1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endParaRPr lang="it-IT" sz="60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="" xmlns:a16="http://schemas.microsoft.com/office/drawing/2014/main" id="{0E0A6D45-BE07-45DE-BDBE-70997DD78E19}"/>
              </a:ext>
            </a:extLst>
          </p:cNvPr>
          <p:cNvGrpSpPr/>
          <p:nvPr/>
        </p:nvGrpSpPr>
        <p:grpSpPr>
          <a:xfrm>
            <a:off x="2299636" y="4182221"/>
            <a:ext cx="1822106" cy="1666076"/>
            <a:chOff x="4395263" y="225519"/>
            <a:chExt cx="1822106" cy="1666076"/>
          </a:xfrm>
          <a:solidFill>
            <a:schemeClr val="bg1">
              <a:lumMod val="85000"/>
            </a:schemeClr>
          </a:solidFill>
        </p:grpSpPr>
        <p:sp>
          <p:nvSpPr>
            <p:cNvPr id="14" name="Ovale 13">
              <a:extLst>
                <a:ext uri="{FF2B5EF4-FFF2-40B4-BE49-F238E27FC236}">
                  <a16:creationId xmlns="" xmlns:a16="http://schemas.microsoft.com/office/drawing/2014/main" id="{376A83CE-655A-407F-99DD-73D7091F973D}"/>
                </a:ext>
              </a:extLst>
            </p:cNvPr>
            <p:cNvSpPr/>
            <p:nvPr/>
          </p:nvSpPr>
          <p:spPr>
            <a:xfrm>
              <a:off x="4395263" y="225519"/>
              <a:ext cx="1822106" cy="1666076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Ovale 4">
              <a:extLst>
                <a:ext uri="{FF2B5EF4-FFF2-40B4-BE49-F238E27FC236}">
                  <a16:creationId xmlns="" xmlns:a16="http://schemas.microsoft.com/office/drawing/2014/main" id="{186AF76F-A61C-4F22-B133-D463D83595D8}"/>
                </a:ext>
              </a:extLst>
            </p:cNvPr>
            <p:cNvSpPr txBox="1"/>
            <p:nvPr/>
          </p:nvSpPr>
          <p:spPr>
            <a:xfrm>
              <a:off x="4662104" y="469510"/>
              <a:ext cx="1288424" cy="11780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</a:t>
              </a:r>
              <a:r>
                <a:rPr lang="it-IT" sz="6000" b="1" kern="1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="" xmlns:a16="http://schemas.microsoft.com/office/drawing/2014/main" id="{A7EF5703-A020-45D0-B979-4C2F65185616}"/>
              </a:ext>
            </a:extLst>
          </p:cNvPr>
          <p:cNvGrpSpPr/>
          <p:nvPr/>
        </p:nvGrpSpPr>
        <p:grpSpPr>
          <a:xfrm>
            <a:off x="8638786" y="4208318"/>
            <a:ext cx="1822106" cy="1666076"/>
            <a:chOff x="4395263" y="225519"/>
            <a:chExt cx="1822106" cy="1666076"/>
          </a:xfrm>
          <a:solidFill>
            <a:schemeClr val="bg1">
              <a:lumMod val="85000"/>
            </a:schemeClr>
          </a:solidFill>
        </p:grpSpPr>
        <p:sp>
          <p:nvSpPr>
            <p:cNvPr id="18" name="Ovale 17">
              <a:extLst>
                <a:ext uri="{FF2B5EF4-FFF2-40B4-BE49-F238E27FC236}">
                  <a16:creationId xmlns="" xmlns:a16="http://schemas.microsoft.com/office/drawing/2014/main" id="{0AD5CB87-2BCA-4D2A-AE71-D0BE1BC4250F}"/>
                </a:ext>
              </a:extLst>
            </p:cNvPr>
            <p:cNvSpPr/>
            <p:nvPr/>
          </p:nvSpPr>
          <p:spPr>
            <a:xfrm>
              <a:off x="4395263" y="225519"/>
              <a:ext cx="1822106" cy="1666076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vale 4">
              <a:extLst>
                <a:ext uri="{FF2B5EF4-FFF2-40B4-BE49-F238E27FC236}">
                  <a16:creationId xmlns="" xmlns:a16="http://schemas.microsoft.com/office/drawing/2014/main" id="{F7ACA0A8-02C1-441A-A1EA-F228424F333C}"/>
                </a:ext>
              </a:extLst>
            </p:cNvPr>
            <p:cNvSpPr txBox="1"/>
            <p:nvPr/>
          </p:nvSpPr>
          <p:spPr>
            <a:xfrm>
              <a:off x="4662104" y="469510"/>
              <a:ext cx="1288424" cy="11780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  <a:endParaRPr lang="it-IT" sz="60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="" xmlns:a16="http://schemas.microsoft.com/office/drawing/2014/main" id="{D64474B2-7843-4D70-946B-92F7B6294381}"/>
              </a:ext>
            </a:extLst>
          </p:cNvPr>
          <p:cNvGrpSpPr/>
          <p:nvPr/>
        </p:nvGrpSpPr>
        <p:grpSpPr>
          <a:xfrm>
            <a:off x="10418519" y="4208318"/>
            <a:ext cx="1822106" cy="1666076"/>
            <a:chOff x="4395263" y="225519"/>
            <a:chExt cx="1822106" cy="1666076"/>
          </a:xfrm>
        </p:grpSpPr>
        <p:sp>
          <p:nvSpPr>
            <p:cNvPr id="21" name="Ovale 20">
              <a:extLst>
                <a:ext uri="{FF2B5EF4-FFF2-40B4-BE49-F238E27FC236}">
                  <a16:creationId xmlns="" xmlns:a16="http://schemas.microsoft.com/office/drawing/2014/main" id="{E749B025-36A3-4AC9-A445-687D3DA40BAD}"/>
                </a:ext>
              </a:extLst>
            </p:cNvPr>
            <p:cNvSpPr/>
            <p:nvPr/>
          </p:nvSpPr>
          <p:spPr>
            <a:xfrm>
              <a:off x="4395263" y="225519"/>
              <a:ext cx="1822106" cy="16660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Ovale 4">
              <a:extLst>
                <a:ext uri="{FF2B5EF4-FFF2-40B4-BE49-F238E27FC236}">
                  <a16:creationId xmlns="" xmlns:a16="http://schemas.microsoft.com/office/drawing/2014/main" id="{B5275458-B723-4D81-BE6C-E9A99BEB4463}"/>
                </a:ext>
              </a:extLst>
            </p:cNvPr>
            <p:cNvSpPr txBox="1"/>
            <p:nvPr/>
          </p:nvSpPr>
          <p:spPr>
            <a:xfrm>
              <a:off x="4662104" y="469510"/>
              <a:ext cx="1288424" cy="11780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Co</a:t>
              </a:r>
              <a:endParaRPr lang="it-IT" sz="60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5856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="" xmlns:a16="http://schemas.microsoft.com/office/drawing/2014/main" id="{A3FB3E98-6E77-4571-9CF7-768588E9CB74}"/>
              </a:ext>
            </a:extLst>
          </p:cNvPr>
          <p:cNvGraphicFramePr/>
          <p:nvPr/>
        </p:nvGraphicFramePr>
        <p:xfrm>
          <a:off x="895739" y="437539"/>
          <a:ext cx="10468947" cy="5823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518356" y="58144"/>
            <a:ext cx="32364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 4 LINGUAGGI CHE COSTITUISCONO L’INDIVIDUO </a:t>
            </a:r>
            <a:endParaRPr kumimoji="0" lang="en-GB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999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="" xmlns:a16="http://schemas.microsoft.com/office/drawing/2014/main" id="{A3FB3E98-6E77-4571-9CF7-768588E9CB74}"/>
              </a:ext>
            </a:extLst>
          </p:cNvPr>
          <p:cNvGraphicFramePr/>
          <p:nvPr/>
        </p:nvGraphicFramePr>
        <p:xfrm>
          <a:off x="957883" y="446416"/>
          <a:ext cx="10468947" cy="5823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eccia bidirezionale verticale 2">
            <a:extLst>
              <a:ext uri="{FF2B5EF4-FFF2-40B4-BE49-F238E27FC236}">
                <a16:creationId xmlns="" xmlns:a16="http://schemas.microsoft.com/office/drawing/2014/main" id="{0E5D2FA2-C742-4190-BA07-41B74F9EF3F6}"/>
              </a:ext>
            </a:extLst>
          </p:cNvPr>
          <p:cNvSpPr/>
          <p:nvPr/>
        </p:nvSpPr>
        <p:spPr>
          <a:xfrm>
            <a:off x="5774924" y="2423605"/>
            <a:ext cx="642151" cy="2246050"/>
          </a:xfrm>
          <a:prstGeom prst="up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bidirezionale verticale 5">
            <a:extLst>
              <a:ext uri="{FF2B5EF4-FFF2-40B4-BE49-F238E27FC236}">
                <a16:creationId xmlns="" xmlns:a16="http://schemas.microsoft.com/office/drawing/2014/main" id="{27995191-40C8-4AAE-A341-DFBBB030B39A}"/>
              </a:ext>
            </a:extLst>
          </p:cNvPr>
          <p:cNvSpPr/>
          <p:nvPr/>
        </p:nvSpPr>
        <p:spPr>
          <a:xfrm rot="16200000">
            <a:off x="5809137" y="2305975"/>
            <a:ext cx="642151" cy="2246050"/>
          </a:xfrm>
          <a:prstGeom prst="up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bidirezionale verticale 6">
            <a:extLst>
              <a:ext uri="{FF2B5EF4-FFF2-40B4-BE49-F238E27FC236}">
                <a16:creationId xmlns="" xmlns:a16="http://schemas.microsoft.com/office/drawing/2014/main" id="{9C768E52-3834-4FEF-8CAC-B12BCB85A575}"/>
              </a:ext>
            </a:extLst>
          </p:cNvPr>
          <p:cNvSpPr/>
          <p:nvPr/>
        </p:nvSpPr>
        <p:spPr>
          <a:xfrm rot="18833140">
            <a:off x="4663399" y="3912809"/>
            <a:ext cx="642151" cy="1248509"/>
          </a:xfrm>
          <a:prstGeom prst="up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bidirezionale verticale 8">
            <a:extLst>
              <a:ext uri="{FF2B5EF4-FFF2-40B4-BE49-F238E27FC236}">
                <a16:creationId xmlns="" xmlns:a16="http://schemas.microsoft.com/office/drawing/2014/main" id="{FA582DEC-97B8-441E-8D2E-4BD9097453B9}"/>
              </a:ext>
            </a:extLst>
          </p:cNvPr>
          <p:cNvSpPr/>
          <p:nvPr/>
        </p:nvSpPr>
        <p:spPr>
          <a:xfrm rot="2527685">
            <a:off x="4617686" y="1726818"/>
            <a:ext cx="642151" cy="1338654"/>
          </a:xfrm>
          <a:prstGeom prst="up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bidirezionale verticale 9">
            <a:extLst>
              <a:ext uri="{FF2B5EF4-FFF2-40B4-BE49-F238E27FC236}">
                <a16:creationId xmlns="" xmlns:a16="http://schemas.microsoft.com/office/drawing/2014/main" id="{E59F3B09-50EB-49F1-A3C4-AB210A976D73}"/>
              </a:ext>
            </a:extLst>
          </p:cNvPr>
          <p:cNvSpPr/>
          <p:nvPr/>
        </p:nvSpPr>
        <p:spPr>
          <a:xfrm rot="2527685">
            <a:off x="6932162" y="3765069"/>
            <a:ext cx="642151" cy="1338654"/>
          </a:xfrm>
          <a:prstGeom prst="up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bidirezionale verticale 10">
            <a:extLst>
              <a:ext uri="{FF2B5EF4-FFF2-40B4-BE49-F238E27FC236}">
                <a16:creationId xmlns="" xmlns:a16="http://schemas.microsoft.com/office/drawing/2014/main" id="{0B29E0E3-3248-45F3-B465-F898770E08D1}"/>
              </a:ext>
            </a:extLst>
          </p:cNvPr>
          <p:cNvSpPr/>
          <p:nvPr/>
        </p:nvSpPr>
        <p:spPr>
          <a:xfrm rot="18833140">
            <a:off x="6981127" y="1856261"/>
            <a:ext cx="584705" cy="1020218"/>
          </a:xfrm>
          <a:prstGeom prst="up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129381FB-81A5-4D15-98B9-E074A8605653}"/>
              </a:ext>
            </a:extLst>
          </p:cNvPr>
          <p:cNvSpPr txBox="1"/>
          <p:nvPr/>
        </p:nvSpPr>
        <p:spPr>
          <a:xfrm>
            <a:off x="7273479" y="5261830"/>
            <a:ext cx="492109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latin typeface="Cambria" panose="02040503050406030204" pitchFamily="18" charset="0"/>
                <a:ea typeface="Cambria" panose="02040503050406030204" pitchFamily="18" charset="0"/>
              </a:rPr>
              <a:t>Ciascun Linguaggio/ Grammatica </a:t>
            </a:r>
          </a:p>
          <a:p>
            <a:pPr algn="ctr"/>
            <a:r>
              <a:rPr lang="it-IT" sz="2400" b="1" dirty="0">
                <a:latin typeface="Cambria" panose="02040503050406030204" pitchFamily="18" charset="0"/>
                <a:ea typeface="Cambria" panose="02040503050406030204" pitchFamily="18" charset="0"/>
              </a:rPr>
              <a:t>si </a:t>
            </a:r>
            <a:r>
              <a:rPr lang="it-IT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integra 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</a:t>
            </a:r>
            <a:r>
              <a:rPr lang="it-IT" sz="2400" b="1" dirty="0">
                <a:latin typeface="Cambria" panose="02040503050406030204" pitchFamily="18" charset="0"/>
                <a:ea typeface="Cambria" panose="02040503050406030204" pitchFamily="18" charset="0"/>
              </a:rPr>
              <a:t> tutte le altre per </a:t>
            </a:r>
          </a:p>
          <a:p>
            <a:pPr algn="ctr"/>
            <a:r>
              <a:rPr lang="it-IT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costruire una </a:t>
            </a:r>
            <a:r>
              <a:rPr lang="it-IT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Grammatica 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soggettiva più complessa</a:t>
            </a:r>
          </a:p>
        </p:txBody>
      </p:sp>
    </p:spTree>
    <p:extLst>
      <p:ext uri="{BB962C8B-B14F-4D97-AF65-F5344CB8AC3E}">
        <p14:creationId xmlns:p14="http://schemas.microsoft.com/office/powerpoint/2010/main" val="26587458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="" xmlns:a16="http://schemas.microsoft.com/office/drawing/2014/main" id="{8A4CB1AB-94F0-0218-0F80-79B77F507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0830781"/>
              </p:ext>
            </p:extLst>
          </p:nvPr>
        </p:nvGraphicFramePr>
        <p:xfrm>
          <a:off x="369454" y="6088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magine 6" descr="Immagine che contiene disegno, schizzo, Arte bambini, arte&#10;&#10;Descrizione generata automaticamente">
            <a:extLst>
              <a:ext uri="{FF2B5EF4-FFF2-40B4-BE49-F238E27FC236}">
                <a16:creationId xmlns="" xmlns:a16="http://schemas.microsoft.com/office/drawing/2014/main" id="{189DECA9-FC9C-156A-1FC3-B6ED338BCC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6276109" y="1842654"/>
            <a:ext cx="5546437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5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="" xmlns:a16="http://schemas.microsoft.com/office/drawing/2014/main" id="{8A4CB1AB-94F0-0218-0F80-79B77F507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220237"/>
              </p:ext>
            </p:extLst>
          </p:nvPr>
        </p:nvGraphicFramePr>
        <p:xfrm>
          <a:off x="369454" y="6088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eccia destra 2">
            <a:extLst>
              <a:ext uri="{FF2B5EF4-FFF2-40B4-BE49-F238E27FC236}">
                <a16:creationId xmlns="" xmlns:a16="http://schemas.microsoft.com/office/drawing/2014/main" id="{3B68904D-CE2C-A4B7-DB1B-7556C8A25F73}"/>
              </a:ext>
            </a:extLst>
          </p:cNvPr>
          <p:cNvSpPr/>
          <p:nvPr/>
        </p:nvSpPr>
        <p:spPr>
          <a:xfrm>
            <a:off x="5334000" y="15378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destra 3">
            <a:extLst>
              <a:ext uri="{FF2B5EF4-FFF2-40B4-BE49-F238E27FC236}">
                <a16:creationId xmlns="" xmlns:a16="http://schemas.microsoft.com/office/drawing/2014/main" id="{020C8E60-418C-7DB9-CA2A-1C04F7D7E86E}"/>
              </a:ext>
            </a:extLst>
          </p:cNvPr>
          <p:cNvSpPr/>
          <p:nvPr/>
        </p:nvSpPr>
        <p:spPr>
          <a:xfrm>
            <a:off x="4193633" y="51400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813F0943-D43C-E401-D9E4-303D92E7ED01}"/>
              </a:ext>
            </a:extLst>
          </p:cNvPr>
          <p:cNvSpPr txBox="1"/>
          <p:nvPr/>
        </p:nvSpPr>
        <p:spPr>
          <a:xfrm>
            <a:off x="6705599" y="969819"/>
            <a:ext cx="422563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/>
              <a:t>Io simbolico</a:t>
            </a:r>
            <a:r>
              <a:rPr lang="it-IT" sz="2800" u="sng" dirty="0"/>
              <a:t> </a:t>
            </a:r>
            <a:r>
              <a:rPr lang="it-IT" sz="2800" b="1" u="sng" dirty="0"/>
              <a:t>riflesso</a:t>
            </a:r>
            <a:r>
              <a:rPr lang="it-IT" sz="2800" b="1" dirty="0"/>
              <a:t> </a:t>
            </a:r>
          </a:p>
          <a:p>
            <a:r>
              <a:rPr lang="it-IT" sz="2000" dirty="0" err="1"/>
              <a:t>capacItà</a:t>
            </a:r>
            <a:r>
              <a:rPr lang="it-IT" sz="2000" dirty="0"/>
              <a:t> di costruire, a livello consapevole, nuove teorie su di sé sugli altri e sul mondo e di connotarle come buone o cattive in base alle nuove esperienze. </a:t>
            </a:r>
          </a:p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99C9BEB7-ED05-01BC-A7D6-69214DF0E3E2}"/>
              </a:ext>
            </a:extLst>
          </p:cNvPr>
          <p:cNvSpPr txBox="1"/>
          <p:nvPr/>
        </p:nvSpPr>
        <p:spPr>
          <a:xfrm>
            <a:off x="6096000" y="4553330"/>
            <a:ext cx="44014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/>
              <a:t>Io simbolico </a:t>
            </a:r>
            <a:r>
              <a:rPr lang="it-IT" sz="2400" b="1" u="sng" dirty="0"/>
              <a:t>Spontaneo</a:t>
            </a:r>
            <a:r>
              <a:rPr lang="it-IT" sz="2800" dirty="0"/>
              <a:t>,</a:t>
            </a:r>
            <a:r>
              <a:rPr lang="it-IT" sz="2400" dirty="0"/>
              <a:t> </a:t>
            </a:r>
            <a:r>
              <a:rPr lang="it-IT" sz="2000" dirty="0"/>
              <a:t>apprendimenti  connotati come buoni diventati automatici, diventati inadatti  ad affrontare i problemi nuovi che il ciclo vitale presenta</a:t>
            </a:r>
            <a:r>
              <a:rPr lang="it-IT" sz="1200" dirty="0"/>
              <a:t>.</a:t>
            </a:r>
          </a:p>
          <a:p>
            <a:endParaRPr lang="it-IT" dirty="0"/>
          </a:p>
        </p:txBody>
      </p:sp>
      <p:sp>
        <p:nvSpPr>
          <p:cNvPr id="9" name="Freccia bidirezionale verticale 8">
            <a:extLst>
              <a:ext uri="{FF2B5EF4-FFF2-40B4-BE49-F238E27FC236}">
                <a16:creationId xmlns="" xmlns:a16="http://schemas.microsoft.com/office/drawing/2014/main" id="{DE4A3556-A2EE-990F-51A0-5E74D03C57AB}"/>
              </a:ext>
            </a:extLst>
          </p:cNvPr>
          <p:cNvSpPr/>
          <p:nvPr/>
        </p:nvSpPr>
        <p:spPr>
          <a:xfrm>
            <a:off x="8054409" y="3006436"/>
            <a:ext cx="836236" cy="1690255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="" xmlns:a16="http://schemas.microsoft.com/office/drawing/2014/main" id="{5EB18FBE-71B3-C292-CA32-19B1182E2506}"/>
              </a:ext>
            </a:extLst>
          </p:cNvPr>
          <p:cNvSpPr/>
          <p:nvPr/>
        </p:nvSpPr>
        <p:spPr>
          <a:xfrm>
            <a:off x="9177111" y="3394363"/>
            <a:ext cx="2072779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/>
              <a:t>REGOLA DELLA COERENZA</a:t>
            </a:r>
          </a:p>
        </p:txBody>
      </p:sp>
    </p:spTree>
    <p:extLst>
      <p:ext uri="{BB962C8B-B14F-4D97-AF65-F5344CB8AC3E}">
        <p14:creationId xmlns:p14="http://schemas.microsoft.com/office/powerpoint/2010/main" val="11015931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1e83d637b0_0_874"/>
          <p:cNvSpPr txBox="1">
            <a:spLocks noGrp="1"/>
          </p:cNvSpPr>
          <p:nvPr>
            <p:ph type="title"/>
          </p:nvPr>
        </p:nvSpPr>
        <p:spPr>
          <a:xfrm>
            <a:off x="1154953" y="859315"/>
            <a:ext cx="8761500" cy="689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it-IT" dirty="0"/>
              <a:t>L’ansia come interazione disfunzionale tra l’io simbolico spontaneo e l’io simbolico riflesso</a:t>
            </a:r>
            <a:endParaRPr dirty="0"/>
          </a:p>
        </p:txBody>
      </p:sp>
      <p:sp>
        <p:nvSpPr>
          <p:cNvPr id="621" name="Google Shape;621;g11e83d637b0_0_874"/>
          <p:cNvSpPr txBox="1">
            <a:spLocks noGrp="1"/>
          </p:cNvSpPr>
          <p:nvPr>
            <p:ph type="body" idx="2"/>
          </p:nvPr>
        </p:nvSpPr>
        <p:spPr>
          <a:xfrm>
            <a:off x="88136" y="2544896"/>
            <a:ext cx="7282149" cy="2985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algn="just"/>
            <a:r>
              <a:rPr lang="it-IT" dirty="0"/>
              <a:t>Prevale l’</a:t>
            </a:r>
            <a:r>
              <a:rPr lang="it-IT" b="1" dirty="0"/>
              <a:t> </a:t>
            </a:r>
            <a:r>
              <a:rPr lang="it-IT" sz="2400" b="1" u="sng" dirty="0"/>
              <a:t>Io simbolico Spontaneo</a:t>
            </a:r>
            <a:r>
              <a:rPr lang="it-IT" dirty="0"/>
              <a:t>,</a:t>
            </a:r>
            <a:r>
              <a:rPr lang="it-IT" b="1" dirty="0"/>
              <a:t> </a:t>
            </a:r>
            <a:r>
              <a:rPr lang="it-IT" dirty="0"/>
              <a:t>basato su apprendimenti diventati automatici, contraddittori e inadatti  ad affrontare i problemi che il ciclo vitale presenta.</a:t>
            </a:r>
          </a:p>
          <a:p>
            <a:pPr algn="just"/>
            <a:r>
              <a:rPr lang="it-IT" dirty="0"/>
              <a:t>I postulati disfunzionali dell’ Io simbolico spontaneo impediscono l’emergere di un </a:t>
            </a:r>
            <a:r>
              <a:rPr lang="it-IT" sz="2400" b="1" u="sng" dirty="0"/>
              <a:t>Io simbolico</a:t>
            </a:r>
            <a:r>
              <a:rPr lang="it-IT" sz="2400" u="sng" dirty="0"/>
              <a:t> </a:t>
            </a:r>
            <a:r>
              <a:rPr lang="it-IT" sz="2400" b="1" u="sng" dirty="0"/>
              <a:t>riflesso</a:t>
            </a:r>
            <a:r>
              <a:rPr lang="it-IT" sz="2400" b="1" dirty="0"/>
              <a:t> </a:t>
            </a:r>
            <a:r>
              <a:rPr lang="it-IT" dirty="0"/>
              <a:t>(capacità presente solo nell’essere umano),</a:t>
            </a:r>
            <a:r>
              <a:rPr lang="it-IT" b="1" dirty="0"/>
              <a:t> </a:t>
            </a:r>
            <a:r>
              <a:rPr lang="it-IT" dirty="0"/>
              <a:t>capace di costruire, a livello consapevole, nuove teorie su di sé e su ciò che percepisce all’esterno  e di connotarle in base alle nuove esperienze. 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sp>
        <p:nvSpPr>
          <p:cNvPr id="9" name="Segnaposto testo 8"/>
          <p:cNvSpPr>
            <a:spLocks noGrp="1"/>
          </p:cNvSpPr>
          <p:nvPr>
            <p:ph type="body" idx="4"/>
          </p:nvPr>
        </p:nvSpPr>
        <p:spPr>
          <a:xfrm>
            <a:off x="8697680" y="2823190"/>
            <a:ext cx="1332477" cy="124823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37160" indent="0" algn="ctr">
              <a:buNone/>
            </a:pPr>
            <a:r>
              <a:rPr lang="it-IT" sz="3200" dirty="0" err="1">
                <a:solidFill>
                  <a:schemeClr val="tx1"/>
                </a:solidFill>
              </a:rPr>
              <a:t>s.</a:t>
            </a:r>
            <a:r>
              <a:rPr lang="it-IT" sz="2400" dirty="0" err="1">
                <a:solidFill>
                  <a:schemeClr val="tx1"/>
                </a:solidFill>
              </a:rPr>
              <a:t>R.</a:t>
            </a:r>
            <a:endParaRPr lang="it-IT" sz="2400" dirty="0">
              <a:solidFill>
                <a:schemeClr val="tx1"/>
              </a:solidFill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8842259" y="2990107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3">
            <a:extLst>
              <a:ext uri="{FF2B5EF4-FFF2-40B4-BE49-F238E27FC236}">
                <a16:creationId xmlns="" xmlns:a16="http://schemas.microsoft.com/office/drawing/2014/main" id="{67687A04-8257-4EC3-AEBC-C603E147118F}"/>
              </a:ext>
            </a:extLst>
          </p:cNvPr>
          <p:cNvCxnSpPr>
            <a:cxnSpLocks/>
          </p:cNvCxnSpPr>
          <p:nvPr/>
        </p:nvCxnSpPr>
        <p:spPr>
          <a:xfrm>
            <a:off x="8381668" y="4342687"/>
            <a:ext cx="2190765" cy="2117"/>
          </a:xfrm>
          <a:prstGeom prst="line">
            <a:avLst/>
          </a:prstGeom>
          <a:ln w="1047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/>
          <p:cNvSpPr/>
          <p:nvPr/>
        </p:nvSpPr>
        <p:spPr>
          <a:xfrm>
            <a:off x="8697680" y="4616066"/>
            <a:ext cx="1428245" cy="1277957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S.S.</a:t>
            </a:r>
          </a:p>
        </p:txBody>
      </p:sp>
      <p:cxnSp>
        <p:nvCxnSpPr>
          <p:cNvPr id="10" name="Connettore 1 9"/>
          <p:cNvCxnSpPr>
            <a:stCxn id="9" idx="7"/>
            <a:endCxn id="9" idx="3"/>
          </p:cNvCxnSpPr>
          <p:nvPr/>
        </p:nvCxnSpPr>
        <p:spPr>
          <a:xfrm flipH="1">
            <a:off x="8892817" y="3005990"/>
            <a:ext cx="942203" cy="882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8040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2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it-IT"/>
              <a:t>TERAPIA FARMACOLOGICA</a:t>
            </a:r>
            <a:endParaRPr/>
          </a:p>
        </p:txBody>
      </p:sp>
      <p:sp>
        <p:nvSpPr>
          <p:cNvPr id="548" name="Google Shape;548;p22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it-IT" dirty="0"/>
              <a:t>Benzodiazepine: i farmaci più utilizzati, ma utili solo se usati occasionalmente e per brevissimi periodi. In caso contrario peggiorano la situazione e creano assuefazione e astinenza.</a:t>
            </a:r>
            <a:endParaRPr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it-IT" dirty="0"/>
              <a:t>Antidepressivi di ultima generazione: prescritti con funzione ansiolitica. Hanno una certa efficacia, che però solitamente si perde alla sospensione della terapia, presentano inoltre effetti collaterali (sonnolenza, disfunzioni sessuali, problemi gastrointestinali, aumenti di peso, ecc.)</a:t>
            </a:r>
            <a:endParaRPr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it-IT"/>
              <a:t>ALTRI PROBLEMI</a:t>
            </a:r>
            <a:endParaRPr/>
          </a:p>
        </p:txBody>
      </p:sp>
      <p:sp>
        <p:nvSpPr>
          <p:cNvPr id="554" name="Google Shape;554;p2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Paura di volare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Paura di guidare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Disturbo d’ansia di separazione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Ansia da prestazione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4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it-IT"/>
              <a:t>ANSIA PSICOTICA E NEVROTICA</a:t>
            </a:r>
            <a:endParaRPr/>
          </a:p>
        </p:txBody>
      </p:sp>
      <p:sp>
        <p:nvSpPr>
          <p:cNvPr id="560" name="Google Shape;560;p24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it-IT"/>
              <a:t>ANSIA PSICOTICA		</a:t>
            </a:r>
            <a:endParaRPr/>
          </a:p>
        </p:txBody>
      </p:sp>
      <p:sp>
        <p:nvSpPr>
          <p:cNvPr id="561" name="Google Shape;561;p24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Il motivo dell’ansia non è reale. </a:t>
            </a:r>
            <a:endParaRPr/>
          </a:p>
          <a:p>
            <a:pPr marL="228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i="1"/>
              <a:t>Esempio</a:t>
            </a:r>
            <a:r>
              <a:rPr lang="it-IT"/>
              <a:t>:  di tipo persecutorio, esagerato ecc.</a:t>
            </a:r>
            <a:endParaRPr/>
          </a:p>
        </p:txBody>
      </p:sp>
      <p:sp>
        <p:nvSpPr>
          <p:cNvPr id="562" name="Google Shape;562;p24"/>
          <p:cNvSpPr txBox="1">
            <a:spLocks noGrp="1"/>
          </p:cNvSpPr>
          <p:nvPr>
            <p:ph type="body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it-IT"/>
              <a:t>ANSIA NEVROTICA</a:t>
            </a:r>
            <a:endParaRPr/>
          </a:p>
        </p:txBody>
      </p:sp>
      <p:sp>
        <p:nvSpPr>
          <p:cNvPr id="563" name="Google Shape;563;p24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Il motivo dell’ansia è reale, ma la pericolosità è ingigantita.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29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it-IT"/>
              <a:t>La diagnosi in un orizzonte costruttivista e strutturalista</a:t>
            </a:r>
            <a:endParaRPr/>
          </a:p>
        </p:txBody>
      </p:sp>
      <p:sp>
        <p:nvSpPr>
          <p:cNvPr id="729" name="Google Shape;729;p29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>
              <a:buSzPct val="65840"/>
              <a:buNone/>
            </a:pPr>
            <a:r>
              <a:rPr lang="it-IT" sz="2187" b="1" i="1" u="sng" dirty="0"/>
              <a:t>Strutturalista</a:t>
            </a:r>
            <a:r>
              <a:rPr lang="it-IT" sz="2187" i="1" dirty="0"/>
              <a:t>:</a:t>
            </a:r>
            <a:r>
              <a:rPr lang="it-IT" i="1" dirty="0"/>
              <a:t> si parte dall’assunto che la realtà e gli organismi e pertanto gli individui, siano organizzati in modo strutturale. </a:t>
            </a:r>
            <a:endParaRPr lang="it-IT" dirty="0"/>
          </a:p>
          <a:p>
            <a:pPr marL="0" lvl="0" indent="0">
              <a:buSzPct val="79999"/>
              <a:buNone/>
            </a:pPr>
            <a:r>
              <a:rPr lang="it-IT" i="1" dirty="0"/>
              <a:t>Per quanto concerne l’individuo, prenderemo in considerazione </a:t>
            </a:r>
            <a:r>
              <a:rPr lang="it-IT" b="1" i="1" dirty="0"/>
              <a:t>il livello </a:t>
            </a:r>
            <a:r>
              <a:rPr lang="it-IT" b="1" dirty="0"/>
              <a:t>logico dei linguaggi di esistenza. </a:t>
            </a:r>
            <a:endParaRPr lang="it-IT" b="1" i="1" dirty="0"/>
          </a:p>
          <a:p>
            <a:pPr marL="0" indent="0">
              <a:buSzPct val="79999"/>
              <a:buNone/>
            </a:pPr>
            <a:r>
              <a:rPr lang="it-IT" sz="2187" b="1" i="1" u="sng" dirty="0"/>
              <a:t>Costruttivista:</a:t>
            </a:r>
            <a:r>
              <a:rPr lang="it-IT" dirty="0"/>
              <a:t> il </a:t>
            </a:r>
            <a:r>
              <a:rPr lang="it-IT" dirty="0" err="1"/>
              <a:t>m.s.i</a:t>
            </a:r>
            <a:r>
              <a:rPr lang="it-IT" dirty="0"/>
              <a:t>. presuppone un modello della conoscenza di tipo, in cui non può esistere una diagnosi unica e universale. In ogni diagnosi bisogna definire: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 dirty="0"/>
          </a:p>
          <a:p>
            <a:pPr marL="342900" lvl="0" indent="-34290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3366"/>
              <a:buChar char="►"/>
            </a:pPr>
            <a:r>
              <a:rPr lang="it-IT" sz="2164" b="1" i="1" dirty="0"/>
              <a:t>Orizzonte teorico del diagnosta</a:t>
            </a:r>
            <a:endParaRPr sz="2164" b="1" dirty="0"/>
          </a:p>
          <a:p>
            <a:pPr marL="342900" lvl="0" indent="-34290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3366"/>
              <a:buChar char="►"/>
            </a:pPr>
            <a:r>
              <a:rPr lang="it-IT" sz="2164" b="1" i="1" dirty="0"/>
              <a:t>Lo scopo per cui la diagnosi viene effettuata</a:t>
            </a:r>
            <a:endParaRPr sz="2164" b="1" dirty="0"/>
          </a:p>
          <a:p>
            <a:pPr marL="342900" lvl="0" indent="-34290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3366"/>
              <a:buChar char="►"/>
            </a:pPr>
            <a:r>
              <a:rPr lang="it-IT" sz="2164" b="1" i="1" dirty="0"/>
              <a:t>Le risorse a disposizione</a:t>
            </a:r>
            <a:endParaRPr sz="2164" b="1" dirty="0"/>
          </a:p>
          <a:p>
            <a:pPr marL="342900" lvl="0" indent="-34290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3366"/>
              <a:buChar char="►"/>
            </a:pPr>
            <a:r>
              <a:rPr lang="it-IT" sz="2164" b="1" i="1" dirty="0"/>
              <a:t>I livelli di intervento</a:t>
            </a:r>
            <a:endParaRPr sz="2164" b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 b="1" i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065C8DBE-EE2A-035D-0A14-1A245C2372B4}"/>
              </a:ext>
            </a:extLst>
          </p:cNvPr>
          <p:cNvSpPr txBox="1"/>
          <p:nvPr/>
        </p:nvSpPr>
        <p:spPr>
          <a:xfrm>
            <a:off x="2321135" y="521820"/>
            <a:ext cx="6884648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3600" dirty="0"/>
              <a:t>  </a:t>
            </a: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MODELLO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BIOLOGICO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="" xmlns:a16="http://schemas.microsoft.com/office/drawing/2014/main" id="{97116239-9894-34F1-A0BB-5EB9ACEA8825}"/>
              </a:ext>
            </a:extLst>
          </p:cNvPr>
          <p:cNvGraphicFramePr/>
          <p:nvPr/>
        </p:nvGraphicFramePr>
        <p:xfrm>
          <a:off x="-142176" y="1930591"/>
          <a:ext cx="12476351" cy="4405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26263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Google Shape;73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859" y="0"/>
            <a:ext cx="970628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2859" y="0"/>
            <a:ext cx="970628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2859" y="0"/>
            <a:ext cx="970628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11e1ca2010f_0_12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dirty="0"/>
              <a:t>Il lavoro sull’ansia come espressione di un problema</a:t>
            </a:r>
            <a:endParaRPr dirty="0"/>
          </a:p>
        </p:txBody>
      </p:sp>
      <p:sp>
        <p:nvSpPr>
          <p:cNvPr id="605" name="Google Shape;605;g11e1ca2010f_0_121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 dirty="0"/>
              <a:t>Nel M. S. I. non si lavora mai direttamente sul sintomo, ma si cercano i problemi che esprime. L’ansia infatti è il significato di una difficoltà ad integrare gli elementi che costituiscono la struttura di personalità del l’individuo. 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 dirty="0"/>
              <a:t>Compito del terapista è lavorare sui significati che il sintomo porta con sé, evitando di trattare come problema il contenuto del sintomo. Il contenuto non è il problema, ma il modo in cui esso prende forma nel sintomo. 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 dirty="0"/>
              <a:t>Sulla base di questo assunto prendiamo in considerazione il livello logico dei  i linguaggi esistenziali.</a:t>
            </a:r>
            <a:endParaRPr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1e83d637b0_0_87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-IT" dirty="0"/>
              <a:t>l’ansia come disturbo  al livello logico dei linguaggi di esistenza </a:t>
            </a:r>
            <a:endParaRPr dirty="0"/>
          </a:p>
        </p:txBody>
      </p:sp>
      <p:sp>
        <p:nvSpPr>
          <p:cNvPr id="620" name="Google Shape;620;g11e83d637b0_0_874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it-IT"/>
              <a:t>Linguaggio</a:t>
            </a:r>
            <a:endParaRPr/>
          </a:p>
        </p:txBody>
      </p:sp>
      <p:sp>
        <p:nvSpPr>
          <p:cNvPr id="621" name="Google Shape;621;g11e83d637b0_0_874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200" cy="28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/>
              <a:t>Una totalità che organizza un insieme di parti in base a una regola o forma.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622" name="Google Shape;622;g11e83d637b0_0_874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it-IT"/>
              <a:t>Linguaggio d’esistenza</a:t>
            </a:r>
            <a:endParaRPr/>
          </a:p>
        </p:txBody>
      </p:sp>
      <p:sp>
        <p:nvSpPr>
          <p:cNvPr id="623" name="Google Shape;623;g11e83d637b0_0_874"/>
          <p:cNvSpPr txBox="1">
            <a:spLocks noGrp="1"/>
          </p:cNvSpPr>
          <p:nvPr>
            <p:ph type="body" idx="4"/>
          </p:nvPr>
        </p:nvSpPr>
        <p:spPr>
          <a:xfrm>
            <a:off x="6208712" y="3179762"/>
            <a:ext cx="4825200" cy="28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/>
              <a:t>I modi specifici in cui un soggetto comunica con sé e con l’altro.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it-IT"/>
              <a:t>ENERGIA E STRUTTURA</a:t>
            </a:r>
            <a:endParaRPr/>
          </a:p>
        </p:txBody>
      </p:sp>
      <p:sp>
        <p:nvSpPr>
          <p:cNvPr id="611" name="Google Shape;611;p45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it-IT"/>
              <a:t>ENERGIA</a:t>
            </a:r>
            <a:endParaRPr/>
          </a:p>
        </p:txBody>
      </p:sp>
      <p:sp>
        <p:nvSpPr>
          <p:cNvPr id="612" name="Google Shape;612;p45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sz="2000"/>
              <a:t>Elementi/parti che costituiscono la totalità</a:t>
            </a:r>
            <a:endParaRPr sz="20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►"/>
            </a:pPr>
            <a:r>
              <a:rPr lang="it-IT" sz="2000"/>
              <a:t>In Aristotele corrisponde al concetto di “materia”</a:t>
            </a:r>
            <a:endParaRPr sz="2000"/>
          </a:p>
        </p:txBody>
      </p:sp>
      <p:sp>
        <p:nvSpPr>
          <p:cNvPr id="613" name="Google Shape;613;p45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it-IT"/>
              <a:t>STRUTTURA</a:t>
            </a:r>
            <a:endParaRPr/>
          </a:p>
        </p:txBody>
      </p:sp>
      <p:sp>
        <p:nvSpPr>
          <p:cNvPr id="614" name="Google Shape;614;p45"/>
          <p:cNvSpPr txBox="1">
            <a:spLocks noGrp="1"/>
          </p:cNvSpPr>
          <p:nvPr>
            <p:ph type="body" idx="4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Modo delle parti di organizzarsi in totalità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In Aristotele corrisponde al concetto di “forma”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11e1ca2010f_0_0"/>
          <p:cNvSpPr txBox="1">
            <a:spLocks noGrp="1"/>
          </p:cNvSpPr>
          <p:nvPr>
            <p:ph type="title"/>
          </p:nvPr>
        </p:nvSpPr>
        <p:spPr>
          <a:xfrm>
            <a:off x="1187054" y="96421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/>
              <a:t>I LINGUAGGI D’ESISTENZA</a:t>
            </a:r>
            <a:endParaRPr/>
          </a:p>
        </p:txBody>
      </p:sp>
      <p:sp>
        <p:nvSpPr>
          <p:cNvPr id="629" name="Google Shape;629;g11e1ca2010f_0_0"/>
          <p:cNvSpPr txBox="1">
            <a:spLocks noGrp="1"/>
          </p:cNvSpPr>
          <p:nvPr>
            <p:ph type="body" idx="1"/>
          </p:nvPr>
        </p:nvSpPr>
        <p:spPr>
          <a:xfrm>
            <a:off x="1154954" y="2554850"/>
            <a:ext cx="8825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630" name="Google Shape;630;g11e1ca2010f_0_0"/>
          <p:cNvSpPr/>
          <p:nvPr/>
        </p:nvSpPr>
        <p:spPr>
          <a:xfrm>
            <a:off x="4952475" y="5142150"/>
            <a:ext cx="934200" cy="70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g11e1ca2010f_0_0"/>
          <p:cNvSpPr/>
          <p:nvPr/>
        </p:nvSpPr>
        <p:spPr>
          <a:xfrm>
            <a:off x="4952475" y="4518875"/>
            <a:ext cx="867900" cy="6231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g11e1ca2010f_0_0"/>
          <p:cNvSpPr/>
          <p:nvPr/>
        </p:nvSpPr>
        <p:spPr>
          <a:xfrm>
            <a:off x="4938375" y="3272675"/>
            <a:ext cx="867900" cy="623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g11e1ca2010f_0_0"/>
          <p:cNvSpPr/>
          <p:nvPr/>
        </p:nvSpPr>
        <p:spPr>
          <a:xfrm>
            <a:off x="4952475" y="3895775"/>
            <a:ext cx="867900" cy="623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4" name="Google Shape;634;g11e1ca2010f_0_0"/>
          <p:cNvCxnSpPr>
            <a:stCxn id="632" idx="6"/>
          </p:cNvCxnSpPr>
          <p:nvPr/>
        </p:nvCxnSpPr>
        <p:spPr>
          <a:xfrm>
            <a:off x="5806275" y="3584225"/>
            <a:ext cx="834900" cy="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5" name="Google Shape;635;g11e1ca2010f_0_0"/>
          <p:cNvSpPr txBox="1"/>
          <p:nvPr/>
        </p:nvSpPr>
        <p:spPr>
          <a:xfrm>
            <a:off x="6641175" y="3389075"/>
            <a:ext cx="306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Realtà condivisa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36" name="Google Shape;636;g11e1ca2010f_0_0"/>
          <p:cNvCxnSpPr>
            <a:stCxn id="633" idx="2"/>
          </p:cNvCxnSpPr>
          <p:nvPr/>
        </p:nvCxnSpPr>
        <p:spPr>
          <a:xfrm rot="10800000">
            <a:off x="4027875" y="4207325"/>
            <a:ext cx="92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7" name="Google Shape;637;g11e1ca2010f_0_0"/>
          <p:cNvSpPr txBox="1"/>
          <p:nvPr/>
        </p:nvSpPr>
        <p:spPr>
          <a:xfrm>
            <a:off x="2924150" y="4007225"/>
            <a:ext cx="163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Polivalenza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38" name="Google Shape;638;g11e1ca2010f_0_0"/>
          <p:cNvCxnSpPr>
            <a:stCxn id="631" idx="6"/>
          </p:cNvCxnSpPr>
          <p:nvPr/>
        </p:nvCxnSpPr>
        <p:spPr>
          <a:xfrm>
            <a:off x="5820375" y="4830425"/>
            <a:ext cx="830100" cy="1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9" name="Google Shape;639;g11e1ca2010f_0_0"/>
          <p:cNvSpPr txBox="1"/>
          <p:nvPr/>
        </p:nvSpPr>
        <p:spPr>
          <a:xfrm>
            <a:off x="6641174" y="4522663"/>
            <a:ext cx="204070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Reazione di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Crescita / difesa</a:t>
            </a: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40" name="Google Shape;640;g11e1ca2010f_0_0"/>
          <p:cNvCxnSpPr>
            <a:stCxn id="630" idx="2"/>
          </p:cNvCxnSpPr>
          <p:nvPr/>
        </p:nvCxnSpPr>
        <p:spPr>
          <a:xfrm flipH="1">
            <a:off x="4037475" y="5495700"/>
            <a:ext cx="915000" cy="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1" name="Google Shape;641;g11e1ca2010f_0_0"/>
          <p:cNvSpPr txBox="1"/>
          <p:nvPr/>
        </p:nvSpPr>
        <p:spPr>
          <a:xfrm>
            <a:off x="2839250" y="5295600"/>
            <a:ext cx="151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Trasparenza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1e83d637b0_0_88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/>
              <a:t>Connessione tra i linguaggi</a:t>
            </a:r>
            <a:endParaRPr/>
          </a:p>
        </p:txBody>
      </p:sp>
      <p:sp>
        <p:nvSpPr>
          <p:cNvPr id="647" name="Google Shape;647;g11e83d637b0_0_882"/>
          <p:cNvSpPr txBox="1">
            <a:spLocks noGrp="1"/>
          </p:cNvSpPr>
          <p:nvPr>
            <p:ph type="body" idx="1"/>
          </p:nvPr>
        </p:nvSpPr>
        <p:spPr>
          <a:xfrm>
            <a:off x="1154954" y="2434590"/>
            <a:ext cx="8825700" cy="442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8479"/>
              <a:buNone/>
            </a:pPr>
            <a:r>
              <a:rPr lang="it-IT" sz="1600" b="1" dirty="0"/>
              <a:t>Il concetto </a:t>
            </a:r>
            <a:r>
              <a:rPr lang="it-IT" sz="1600" dirty="0"/>
              <a:t>è il punto di partenza di ogni conoscenza e serve a differenziare un’identità dalle altre e nello stesso tempo a vedere ciò che ogni identità ha in comune con le altre più vicine a sé. </a:t>
            </a:r>
            <a:endParaRPr sz="1600" dirty="0"/>
          </a:p>
          <a:p>
            <a:pPr marL="0" indent="0">
              <a:buSzPct val="88479"/>
              <a:buNone/>
            </a:pPr>
            <a:r>
              <a:rPr lang="it-IT" sz="1600" dirty="0"/>
              <a:t>I concetti si dividono in concetti univoci e analoghi. I concetti univoci servono a condividere la stessa idea su una cosa. I concetti analoghi servono a condividere formule strutturali non ancora stabili. </a:t>
            </a:r>
            <a:br>
              <a:rPr lang="it-IT" sz="1600" dirty="0"/>
            </a:br>
            <a:endParaRPr lang="it-IT" sz="1600" dirty="0"/>
          </a:p>
          <a:p>
            <a:pPr marL="0" indent="0">
              <a:buSzPct val="88479"/>
              <a:buNone/>
            </a:pPr>
            <a:r>
              <a:rPr lang="it-IT" sz="1600" b="1" dirty="0"/>
              <a:t>Denotare </a:t>
            </a:r>
            <a:r>
              <a:rPr lang="it-IT" sz="1600" dirty="0"/>
              <a:t>(dare un nome) i linguaggi e le rispettive funzioni rende possibile la  connessione tra i linguaggi che non comunicano tra di essi per il meccanismo della dissociazione o della confluenza. Bisogna considerare i linguaggi e le rispettive funzioni; queste sono gli elementi di cui si compone un linguaggio. 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8479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8479"/>
              <a:buNone/>
            </a:pPr>
            <a:r>
              <a:rPr lang="it-IT" sz="1600" b="1" dirty="0"/>
              <a:t>Connotare</a:t>
            </a:r>
            <a:r>
              <a:rPr lang="it-IT" sz="1600" dirty="0"/>
              <a:t> è una funzione-relazione che si attribuisce a un’identità. Il denotare e il connotare sono funzioni mediante le quali chiamiamo all’esistenza le cose che ci succedono e nel connotarle le definiamo vere o false/buone o cattive.</a:t>
            </a:r>
            <a:endParaRPr sz="16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11e83d637b0_0_887"/>
          <p:cNvSpPr txBox="1"/>
          <p:nvPr/>
        </p:nvSpPr>
        <p:spPr>
          <a:xfrm>
            <a:off x="4629175" y="2405475"/>
            <a:ext cx="274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Concetto : punto di partenza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53" name="Google Shape;653;g11e83d637b0_0_887"/>
          <p:cNvCxnSpPr>
            <a:endCxn id="652" idx="1"/>
          </p:cNvCxnSpPr>
          <p:nvPr/>
        </p:nvCxnSpPr>
        <p:spPr>
          <a:xfrm rot="10800000" flipH="1">
            <a:off x="3792175" y="2605575"/>
            <a:ext cx="837000" cy="113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54" name="Google Shape;654;g11e83d637b0_0_887"/>
          <p:cNvSpPr txBox="1"/>
          <p:nvPr/>
        </p:nvSpPr>
        <p:spPr>
          <a:xfrm>
            <a:off x="3235600" y="3744975"/>
            <a:ext cx="102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Denotare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5" name="Google Shape;655;g11e83d637b0_0_887"/>
          <p:cNvSpPr txBox="1"/>
          <p:nvPr/>
        </p:nvSpPr>
        <p:spPr>
          <a:xfrm>
            <a:off x="7593800" y="3744975"/>
            <a:ext cx="118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Connotare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56" name="Google Shape;656;g11e83d637b0_0_887"/>
          <p:cNvCxnSpPr>
            <a:stCxn id="655" idx="0"/>
            <a:endCxn id="652" idx="3"/>
          </p:cNvCxnSpPr>
          <p:nvPr/>
        </p:nvCxnSpPr>
        <p:spPr>
          <a:xfrm rot="10800000">
            <a:off x="7374200" y="2605575"/>
            <a:ext cx="813900" cy="113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57" name="Google Shape;657;g11e83d637b0_0_887"/>
          <p:cNvCxnSpPr>
            <a:stCxn id="652" idx="0"/>
          </p:cNvCxnSpPr>
          <p:nvPr/>
        </p:nvCxnSpPr>
        <p:spPr>
          <a:xfrm rot="10800000">
            <a:off x="5990275" y="1584675"/>
            <a:ext cx="11400" cy="82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58" name="Google Shape;658;g11e83d637b0_0_887"/>
          <p:cNvSpPr txBox="1"/>
          <p:nvPr/>
        </p:nvSpPr>
        <p:spPr>
          <a:xfrm>
            <a:off x="5407375" y="1184475"/>
            <a:ext cx="118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Linguaggio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59" name="Google Shape;659;g11e83d637b0_0_887"/>
          <p:cNvCxnSpPr>
            <a:stCxn id="652" idx="1"/>
          </p:cNvCxnSpPr>
          <p:nvPr/>
        </p:nvCxnSpPr>
        <p:spPr>
          <a:xfrm flipH="1">
            <a:off x="3263875" y="2605575"/>
            <a:ext cx="1365300" cy="1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60" name="Google Shape;660;g11e83d637b0_0_887"/>
          <p:cNvCxnSpPr>
            <a:stCxn id="652" idx="3"/>
          </p:cNvCxnSpPr>
          <p:nvPr/>
        </p:nvCxnSpPr>
        <p:spPr>
          <a:xfrm>
            <a:off x="7374175" y="2605575"/>
            <a:ext cx="1380000" cy="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61" name="Google Shape;661;g11e83d637b0_0_887"/>
          <p:cNvSpPr txBox="1"/>
          <p:nvPr/>
        </p:nvSpPr>
        <p:spPr>
          <a:xfrm>
            <a:off x="537925" y="2358325"/>
            <a:ext cx="2895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Concetto Univoco: </a:t>
            </a:r>
            <a:r>
              <a:rPr lang="it-IT" sz="15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servono a condividere la stessa idea su una cosa</a:t>
            </a:r>
            <a:endParaRPr sz="1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g11e83d637b0_0_887"/>
          <p:cNvSpPr txBox="1"/>
          <p:nvPr/>
        </p:nvSpPr>
        <p:spPr>
          <a:xfrm>
            <a:off x="8754175" y="2358325"/>
            <a:ext cx="30282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5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Concetti Analoghi: servono a condividere formule strutturali non ancora stabili. </a:t>
            </a:r>
            <a:r>
              <a:rPr lang="it-IT" sz="21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it-IT" sz="21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63" name="Google Shape;663;g11e83d637b0_0_887"/>
          <p:cNvCxnSpPr>
            <a:stCxn id="654" idx="3"/>
            <a:endCxn id="655" idx="1"/>
          </p:cNvCxnSpPr>
          <p:nvPr/>
        </p:nvCxnSpPr>
        <p:spPr>
          <a:xfrm>
            <a:off x="4264000" y="3945075"/>
            <a:ext cx="3329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4" name="Google Shape;664;g11e83d637b0_0_887"/>
          <p:cNvCxnSpPr/>
          <p:nvPr/>
        </p:nvCxnSpPr>
        <p:spPr>
          <a:xfrm>
            <a:off x="6091350" y="3945075"/>
            <a:ext cx="9300" cy="69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65" name="Google Shape;665;g11e83d637b0_0_887"/>
          <p:cNvSpPr txBox="1"/>
          <p:nvPr/>
        </p:nvSpPr>
        <p:spPr>
          <a:xfrm>
            <a:off x="4979550" y="4643175"/>
            <a:ext cx="223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Chiamano all’esistenza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11e1ca2010f_0_126"/>
          <p:cNvSpPr txBox="1">
            <a:spLocks noGrp="1"/>
          </p:cNvSpPr>
          <p:nvPr>
            <p:ph type="title"/>
          </p:nvPr>
        </p:nvSpPr>
        <p:spPr>
          <a:xfrm>
            <a:off x="1165625" y="834250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-IT" sz="3200" dirty="0"/>
              <a:t>Dissociazione o confluenza tra i linguaggi</a:t>
            </a:r>
            <a:endParaRPr sz="3200" dirty="0"/>
          </a:p>
        </p:txBody>
      </p:sp>
      <p:sp>
        <p:nvSpPr>
          <p:cNvPr id="671" name="Google Shape;671;g11e1ca2010f_0_126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it-IT"/>
              <a:t>Confluenza</a:t>
            </a:r>
            <a:endParaRPr/>
          </a:p>
        </p:txBody>
      </p:sp>
      <p:sp>
        <p:nvSpPr>
          <p:cNvPr id="672" name="Google Shape;672;g11e1ca2010f_0_126"/>
          <p:cNvSpPr txBox="1">
            <a:spLocks noGrp="1"/>
          </p:cNvSpPr>
          <p:nvPr>
            <p:ph type="body" idx="1"/>
          </p:nvPr>
        </p:nvSpPr>
        <p:spPr>
          <a:xfrm>
            <a:off x="768179" y="2554613"/>
            <a:ext cx="4825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it-IT"/>
              <a:t>Dissociazione</a:t>
            </a:r>
            <a:endParaRPr/>
          </a:p>
        </p:txBody>
      </p:sp>
      <p:sp>
        <p:nvSpPr>
          <p:cNvPr id="673" name="Google Shape;673;g11e1ca2010f_0_126"/>
          <p:cNvSpPr/>
          <p:nvPr/>
        </p:nvSpPr>
        <p:spPr>
          <a:xfrm>
            <a:off x="1414125" y="4903225"/>
            <a:ext cx="2108100" cy="15249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g11e1ca2010f_0_126"/>
          <p:cNvSpPr/>
          <p:nvPr/>
        </p:nvSpPr>
        <p:spPr>
          <a:xfrm>
            <a:off x="1400975" y="3264475"/>
            <a:ext cx="2108100" cy="1461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5" name="Google Shape;675;g11e1ca2010f_0_126"/>
          <p:cNvCxnSpPr/>
          <p:nvPr/>
        </p:nvCxnSpPr>
        <p:spPr>
          <a:xfrm>
            <a:off x="992420" y="4776156"/>
            <a:ext cx="2773500" cy="378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6" name="Google Shape;676;g11e1ca2010f_0_126"/>
          <p:cNvCxnSpPr>
            <a:stCxn id="674" idx="7"/>
          </p:cNvCxnSpPr>
          <p:nvPr/>
        </p:nvCxnSpPr>
        <p:spPr>
          <a:xfrm rot="10800000" flipH="1">
            <a:off x="3200351" y="3160221"/>
            <a:ext cx="488100" cy="31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77" name="Google Shape;677;g11e1ca2010f_0_126"/>
          <p:cNvCxnSpPr>
            <a:stCxn id="674" idx="6"/>
          </p:cNvCxnSpPr>
          <p:nvPr/>
        </p:nvCxnSpPr>
        <p:spPr>
          <a:xfrm rot="10800000" flipH="1">
            <a:off x="3509075" y="3961975"/>
            <a:ext cx="603900" cy="3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78" name="Google Shape;678;g11e1ca2010f_0_126"/>
          <p:cNvCxnSpPr/>
          <p:nvPr/>
        </p:nvCxnSpPr>
        <p:spPr>
          <a:xfrm>
            <a:off x="3339739" y="4394351"/>
            <a:ext cx="752100" cy="4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79" name="Google Shape;679;g11e1ca2010f_0_126"/>
          <p:cNvSpPr txBox="1"/>
          <p:nvPr/>
        </p:nvSpPr>
        <p:spPr>
          <a:xfrm>
            <a:off x="3688450" y="2984425"/>
            <a:ext cx="161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Postulati/Valori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g11e1ca2010f_0_126"/>
          <p:cNvSpPr txBox="1"/>
          <p:nvPr/>
        </p:nvSpPr>
        <p:spPr>
          <a:xfrm>
            <a:off x="4112975" y="3795175"/>
            <a:ext cx="191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Pensiero Induttivo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1" name="Google Shape;681;g11e1ca2010f_0_126"/>
          <p:cNvSpPr txBox="1"/>
          <p:nvPr/>
        </p:nvSpPr>
        <p:spPr>
          <a:xfrm>
            <a:off x="4149716" y="4259698"/>
            <a:ext cx="191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Pensiero Deduttivo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82" name="Google Shape;682;g11e1ca2010f_0_126"/>
          <p:cNvCxnSpPr/>
          <p:nvPr/>
        </p:nvCxnSpPr>
        <p:spPr>
          <a:xfrm rot="10800000" flipH="1">
            <a:off x="3443150" y="3565646"/>
            <a:ext cx="594300" cy="11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83" name="Google Shape;683;g11e1ca2010f_0_126"/>
          <p:cNvSpPr txBox="1"/>
          <p:nvPr/>
        </p:nvSpPr>
        <p:spPr>
          <a:xfrm>
            <a:off x="4112975" y="3384625"/>
            <a:ext cx="143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Memoria -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84" name="Google Shape;684;g11e1ca2010f_0_126"/>
          <p:cNvCxnSpPr/>
          <p:nvPr/>
        </p:nvCxnSpPr>
        <p:spPr>
          <a:xfrm>
            <a:off x="3176788" y="5211720"/>
            <a:ext cx="535200" cy="1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85" name="Google Shape;685;g11e1ca2010f_0_126"/>
          <p:cNvCxnSpPr>
            <a:stCxn id="673" idx="6"/>
          </p:cNvCxnSpPr>
          <p:nvPr/>
        </p:nvCxnSpPr>
        <p:spPr>
          <a:xfrm>
            <a:off x="3522225" y="5665675"/>
            <a:ext cx="405900" cy="1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86" name="Google Shape;686;g11e1ca2010f_0_126"/>
          <p:cNvCxnSpPr>
            <a:stCxn id="673" idx="5"/>
          </p:cNvCxnSpPr>
          <p:nvPr/>
        </p:nvCxnSpPr>
        <p:spPr>
          <a:xfrm>
            <a:off x="3213501" y="6204809"/>
            <a:ext cx="657900" cy="2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87" name="Google Shape;687;g11e1ca2010f_0_126"/>
          <p:cNvCxnSpPr/>
          <p:nvPr/>
        </p:nvCxnSpPr>
        <p:spPr>
          <a:xfrm>
            <a:off x="3256525" y="5947113"/>
            <a:ext cx="509400" cy="1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88" name="Google Shape;688;g11e1ca2010f_0_126"/>
          <p:cNvSpPr txBox="1"/>
          <p:nvPr/>
        </p:nvSpPr>
        <p:spPr>
          <a:xfrm>
            <a:off x="3763975" y="5017920"/>
            <a:ext cx="110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Gioia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g11e1ca2010f_0_126"/>
          <p:cNvSpPr txBox="1"/>
          <p:nvPr/>
        </p:nvSpPr>
        <p:spPr>
          <a:xfrm>
            <a:off x="3712000" y="5448175"/>
            <a:ext cx="93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Paura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g11e1ca2010f_0_126"/>
          <p:cNvSpPr txBox="1"/>
          <p:nvPr/>
        </p:nvSpPr>
        <p:spPr>
          <a:xfrm>
            <a:off x="3765925" y="5776150"/>
            <a:ext cx="93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Tristezza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1" name="Google Shape;691;g11e1ca2010f_0_126"/>
          <p:cNvSpPr txBox="1"/>
          <p:nvPr/>
        </p:nvSpPr>
        <p:spPr>
          <a:xfrm>
            <a:off x="3712000" y="6064775"/>
            <a:ext cx="93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Rabbia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2" name="Google Shape;692;g11e1ca2010f_0_126"/>
          <p:cNvSpPr/>
          <p:nvPr/>
        </p:nvSpPr>
        <p:spPr>
          <a:xfrm>
            <a:off x="6607475" y="4949050"/>
            <a:ext cx="2108100" cy="15249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g11e1ca2010f_0_126"/>
          <p:cNvSpPr/>
          <p:nvPr/>
        </p:nvSpPr>
        <p:spPr>
          <a:xfrm>
            <a:off x="6607475" y="3440275"/>
            <a:ext cx="2108100" cy="1373681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4" name="Google Shape;694;g11e1ca2010f_0_126"/>
          <p:cNvCxnSpPr>
            <a:stCxn id="693" idx="7"/>
          </p:cNvCxnSpPr>
          <p:nvPr/>
        </p:nvCxnSpPr>
        <p:spPr>
          <a:xfrm flipV="1">
            <a:off x="8406851" y="3336022"/>
            <a:ext cx="488100" cy="30542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95" name="Google Shape;695;g11e1ca2010f_0_126"/>
          <p:cNvCxnSpPr>
            <a:stCxn id="693" idx="6"/>
          </p:cNvCxnSpPr>
          <p:nvPr/>
        </p:nvCxnSpPr>
        <p:spPr>
          <a:xfrm>
            <a:off x="8715575" y="4127116"/>
            <a:ext cx="603900" cy="1065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96" name="Google Shape;696;g11e1ca2010f_0_126"/>
          <p:cNvCxnSpPr>
            <a:stCxn id="693" idx="5"/>
          </p:cNvCxnSpPr>
          <p:nvPr/>
        </p:nvCxnSpPr>
        <p:spPr>
          <a:xfrm>
            <a:off x="8406851" y="4612785"/>
            <a:ext cx="752100" cy="11914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97" name="Google Shape;697;g11e1ca2010f_0_126"/>
          <p:cNvSpPr txBox="1"/>
          <p:nvPr/>
        </p:nvSpPr>
        <p:spPr>
          <a:xfrm>
            <a:off x="8894950" y="3160225"/>
            <a:ext cx="161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Postulati/Valori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g11e1ca2010f_0_126"/>
          <p:cNvSpPr txBox="1"/>
          <p:nvPr/>
        </p:nvSpPr>
        <p:spPr>
          <a:xfrm>
            <a:off x="9319475" y="3954325"/>
            <a:ext cx="191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Pensiero Induttivo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g11e1ca2010f_0_126"/>
          <p:cNvSpPr txBox="1"/>
          <p:nvPr/>
        </p:nvSpPr>
        <p:spPr>
          <a:xfrm>
            <a:off x="9106888" y="4509775"/>
            <a:ext cx="191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Pensiero Deduttivo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00" name="Google Shape;700;g11e1ca2010f_0_126"/>
          <p:cNvCxnSpPr/>
          <p:nvPr/>
        </p:nvCxnSpPr>
        <p:spPr>
          <a:xfrm rot="10800000" flipH="1">
            <a:off x="8649650" y="3779425"/>
            <a:ext cx="594300" cy="11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01" name="Google Shape;701;g11e1ca2010f_0_126"/>
          <p:cNvSpPr txBox="1"/>
          <p:nvPr/>
        </p:nvSpPr>
        <p:spPr>
          <a:xfrm>
            <a:off x="9319475" y="3560425"/>
            <a:ext cx="143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Memoria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02" name="Google Shape;702;g11e1ca2010f_0_126"/>
          <p:cNvCxnSpPr>
            <a:stCxn id="692" idx="7"/>
          </p:cNvCxnSpPr>
          <p:nvPr/>
        </p:nvCxnSpPr>
        <p:spPr>
          <a:xfrm>
            <a:off x="8406851" y="5172366"/>
            <a:ext cx="535200" cy="1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03" name="Google Shape;703;g11e1ca2010f_0_126"/>
          <p:cNvCxnSpPr>
            <a:stCxn id="692" idx="6"/>
          </p:cNvCxnSpPr>
          <p:nvPr/>
        </p:nvCxnSpPr>
        <p:spPr>
          <a:xfrm>
            <a:off x="8715575" y="5711500"/>
            <a:ext cx="405900" cy="1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04" name="Google Shape;704;g11e1ca2010f_0_126"/>
          <p:cNvCxnSpPr>
            <a:stCxn id="692" idx="5"/>
          </p:cNvCxnSpPr>
          <p:nvPr/>
        </p:nvCxnSpPr>
        <p:spPr>
          <a:xfrm>
            <a:off x="8406851" y="6250634"/>
            <a:ext cx="657900" cy="2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05" name="Google Shape;705;g11e1ca2010f_0_126"/>
          <p:cNvCxnSpPr/>
          <p:nvPr/>
        </p:nvCxnSpPr>
        <p:spPr>
          <a:xfrm>
            <a:off x="8649650" y="5977163"/>
            <a:ext cx="509400" cy="1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06" name="Google Shape;706;g11e1ca2010f_0_126"/>
          <p:cNvSpPr txBox="1"/>
          <p:nvPr/>
        </p:nvSpPr>
        <p:spPr>
          <a:xfrm>
            <a:off x="8982225" y="5021613"/>
            <a:ext cx="110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Gioia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g11e1ca2010f_0_126"/>
          <p:cNvSpPr txBox="1"/>
          <p:nvPr/>
        </p:nvSpPr>
        <p:spPr>
          <a:xfrm>
            <a:off x="9121475" y="5499400"/>
            <a:ext cx="93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Paura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g11e1ca2010f_0_126"/>
          <p:cNvSpPr txBox="1"/>
          <p:nvPr/>
        </p:nvSpPr>
        <p:spPr>
          <a:xfrm>
            <a:off x="9159050" y="5815375"/>
            <a:ext cx="93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Tristezza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g11e1ca2010f_0_126"/>
          <p:cNvSpPr txBox="1"/>
          <p:nvPr/>
        </p:nvSpPr>
        <p:spPr>
          <a:xfrm>
            <a:off x="9121475" y="6073650"/>
            <a:ext cx="93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Rabbia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11f0a6cff76_0_7"/>
          <p:cNvSpPr/>
          <p:nvPr/>
        </p:nvSpPr>
        <p:spPr>
          <a:xfrm>
            <a:off x="2354250" y="5240750"/>
            <a:ext cx="3193500" cy="941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g11f0a6cff76_0_7"/>
          <p:cNvSpPr txBox="1"/>
          <p:nvPr/>
        </p:nvSpPr>
        <p:spPr>
          <a:xfrm>
            <a:off x="3301050" y="5511500"/>
            <a:ext cx="129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entury Gothic"/>
                <a:ea typeface="Century Gothic"/>
                <a:cs typeface="Century Gothic"/>
                <a:sym typeface="Century Gothic"/>
              </a:rPr>
              <a:t>Negazione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16" name="Google Shape;716;g11f0a6cff76_0_7"/>
          <p:cNvCxnSpPr>
            <a:stCxn id="714" idx="1"/>
          </p:cNvCxnSpPr>
          <p:nvPr/>
        </p:nvCxnSpPr>
        <p:spPr>
          <a:xfrm rot="10800000">
            <a:off x="2272327" y="4176259"/>
            <a:ext cx="549600" cy="120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7" name="Google Shape;717;g11f0a6cff76_0_7"/>
          <p:cNvCxnSpPr>
            <a:stCxn id="714" idx="7"/>
          </p:cNvCxnSpPr>
          <p:nvPr/>
        </p:nvCxnSpPr>
        <p:spPr>
          <a:xfrm rot="10800000" flipH="1">
            <a:off x="5080073" y="4278559"/>
            <a:ext cx="580200" cy="110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18" name="Google Shape;718;g11f0a6cff76_0_7"/>
          <p:cNvSpPr/>
          <p:nvPr/>
        </p:nvSpPr>
        <p:spPr>
          <a:xfrm>
            <a:off x="4600950" y="2927350"/>
            <a:ext cx="2241600" cy="1351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Negazione per difficoltà di integrazione o negazione nera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g11f0a6cff76_0_7"/>
          <p:cNvSpPr/>
          <p:nvPr/>
        </p:nvSpPr>
        <p:spPr>
          <a:xfrm>
            <a:off x="1261400" y="2977450"/>
            <a:ext cx="2241600" cy="1351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Negazione per mancanza di sviluppo o negazione bianca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0" name="Google Shape;720;g11f0a6cff76_0_7"/>
          <p:cNvCxnSpPr>
            <a:stCxn id="718" idx="7"/>
          </p:cNvCxnSpPr>
          <p:nvPr/>
        </p:nvCxnSpPr>
        <p:spPr>
          <a:xfrm rot="10800000" flipH="1">
            <a:off x="6514275" y="2241729"/>
            <a:ext cx="1541400" cy="88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1" name="Google Shape;721;g11f0a6cff76_0_7"/>
          <p:cNvCxnSpPr>
            <a:stCxn id="718" idx="5"/>
          </p:cNvCxnSpPr>
          <p:nvPr/>
        </p:nvCxnSpPr>
        <p:spPr>
          <a:xfrm>
            <a:off x="6514275" y="4080671"/>
            <a:ext cx="1500300" cy="83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2" name="Google Shape;722;g11f0a6cff76_0_7"/>
          <p:cNvSpPr/>
          <p:nvPr/>
        </p:nvSpPr>
        <p:spPr>
          <a:xfrm>
            <a:off x="8055675" y="1759450"/>
            <a:ext cx="3193500" cy="941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Dissociazione</a:t>
            </a:r>
            <a:endParaRPr/>
          </a:p>
        </p:txBody>
      </p:sp>
      <p:sp>
        <p:nvSpPr>
          <p:cNvPr id="723" name="Google Shape;723;g11f0a6cff76_0_7"/>
          <p:cNvSpPr/>
          <p:nvPr/>
        </p:nvSpPr>
        <p:spPr>
          <a:xfrm>
            <a:off x="8014575" y="4436950"/>
            <a:ext cx="3193500" cy="941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Confluenza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11e1ca2010f_0_9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/>
              <a:t>Confluenza &amp; Dissociazione a livello interpersonale</a:t>
            </a:r>
            <a:endParaRPr/>
          </a:p>
        </p:txBody>
      </p:sp>
      <p:sp>
        <p:nvSpPr>
          <p:cNvPr id="768" name="Google Shape;768;g11e1ca2010f_0_98"/>
          <p:cNvSpPr/>
          <p:nvPr/>
        </p:nvSpPr>
        <p:spPr>
          <a:xfrm>
            <a:off x="6942900" y="2784800"/>
            <a:ext cx="2283000" cy="1207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 = Tu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g11e1ca2010f_0_98"/>
          <p:cNvSpPr/>
          <p:nvPr/>
        </p:nvSpPr>
        <p:spPr>
          <a:xfrm>
            <a:off x="585050" y="2878950"/>
            <a:ext cx="1226400" cy="10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-IT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g11e1ca2010f_0_98"/>
          <p:cNvSpPr/>
          <p:nvPr/>
        </p:nvSpPr>
        <p:spPr>
          <a:xfrm>
            <a:off x="2169663" y="2830475"/>
            <a:ext cx="1226400" cy="10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-IT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1" name="Google Shape;771;g11e1ca2010f_0_98"/>
          <p:cNvCxnSpPr/>
          <p:nvPr/>
        </p:nvCxnSpPr>
        <p:spPr>
          <a:xfrm>
            <a:off x="2037625" y="2784800"/>
            <a:ext cx="0" cy="120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2" name="Google Shape;772;g11e1ca2010f_0_98"/>
          <p:cNvCxnSpPr/>
          <p:nvPr/>
        </p:nvCxnSpPr>
        <p:spPr>
          <a:xfrm>
            <a:off x="9338950" y="3395975"/>
            <a:ext cx="490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73" name="Google Shape;773;g11e1ca2010f_0_98"/>
          <p:cNvSpPr txBox="1"/>
          <p:nvPr/>
        </p:nvSpPr>
        <p:spPr>
          <a:xfrm>
            <a:off x="10159650" y="3188450"/>
            <a:ext cx="153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Confluenza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74" name="Google Shape;774;g11e1ca2010f_0_98"/>
          <p:cNvCxnSpPr/>
          <p:nvPr/>
        </p:nvCxnSpPr>
        <p:spPr>
          <a:xfrm>
            <a:off x="3528100" y="3416950"/>
            <a:ext cx="1320600" cy="2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75" name="Google Shape;775;g11e1ca2010f_0_98"/>
          <p:cNvSpPr txBox="1"/>
          <p:nvPr/>
        </p:nvSpPr>
        <p:spPr>
          <a:xfrm>
            <a:off x="5075175" y="3228300"/>
            <a:ext cx="233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Dissociazione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065C8DBE-EE2A-035D-0A14-1A245C2372B4}"/>
              </a:ext>
            </a:extLst>
          </p:cNvPr>
          <p:cNvSpPr txBox="1"/>
          <p:nvPr/>
        </p:nvSpPr>
        <p:spPr>
          <a:xfrm>
            <a:off x="141978" y="272339"/>
            <a:ext cx="5954022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MODELLO   PSICOLOGICO 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="" xmlns:a16="http://schemas.microsoft.com/office/drawing/2014/main" id="{97116239-9894-34F1-A0BB-5EB9ACEA8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8908011"/>
              </p:ext>
            </p:extLst>
          </p:nvPr>
        </p:nvGraphicFramePr>
        <p:xfrm>
          <a:off x="1204992" y="1803984"/>
          <a:ext cx="10514702" cy="429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5339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11e83d637b0_0_90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/>
              <a:t>Ansia/Paura nel lavoro psicoterapico	</a:t>
            </a:r>
            <a:endParaRPr/>
          </a:p>
        </p:txBody>
      </p:sp>
      <p:sp>
        <p:nvSpPr>
          <p:cNvPr id="814" name="Google Shape;814;g11e83d637b0_0_904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864"/>
              <a:buNone/>
            </a:pPr>
            <a:r>
              <a:rPr lang="it-IT" sz="2400" b="1"/>
              <a:t>Ansia come sintomo iniziale:</a:t>
            </a:r>
            <a:r>
              <a:rPr lang="it-IT" sz="2400"/>
              <a:t> espressione di un problema, di una disfunzione strutturale che non permette la connessione tra i linguaggi.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864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864"/>
              <a:buNone/>
            </a:pPr>
            <a:r>
              <a:rPr lang="it-IT" sz="2400" b="1"/>
              <a:t>Ansia come misura dell’intensità del lavoro ristrutturante:</a:t>
            </a:r>
            <a:r>
              <a:rPr lang="it-IT" sz="2400"/>
              <a:t> nei passaggi strutturali in cui si creano connessioni tra gli elementi dei diversi linguaggi essa è un indicatore che misura il livello di energia/stimoli che l’individuo riesce a sopportare.</a:t>
            </a:r>
            <a:endParaRPr sz="240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3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it-IT"/>
              <a:t>Dissociazione e Confluenza tra i linguaggi di esistenza, ovvero dei modi di esprimersi di ogni individuo</a:t>
            </a:r>
            <a:endParaRPr/>
          </a:p>
        </p:txBody>
      </p:sp>
      <p:sp>
        <p:nvSpPr>
          <p:cNvPr id="742" name="Google Shape;742;p31"/>
          <p:cNvSpPr txBox="1">
            <a:spLocks noGrp="1"/>
          </p:cNvSpPr>
          <p:nvPr>
            <p:ph type="body" idx="1"/>
          </p:nvPr>
        </p:nvSpPr>
        <p:spPr>
          <a:xfrm>
            <a:off x="4400004" y="2205588"/>
            <a:ext cx="4825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it-IT" dirty="0"/>
              <a:t>Dissociazione nera </a:t>
            </a:r>
            <a:endParaRPr dirty="0"/>
          </a:p>
        </p:txBody>
      </p:sp>
      <p:sp>
        <p:nvSpPr>
          <p:cNvPr id="743" name="Google Shape;743;p31"/>
          <p:cNvSpPr txBox="1">
            <a:spLocks noGrp="1"/>
          </p:cNvSpPr>
          <p:nvPr>
            <p:ph type="body" idx="3"/>
          </p:nvPr>
        </p:nvSpPr>
        <p:spPr>
          <a:xfrm>
            <a:off x="8293450" y="2290750"/>
            <a:ext cx="4825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it-IT" dirty="0"/>
              <a:t>Confluenza nera</a:t>
            </a:r>
            <a:endParaRPr dirty="0"/>
          </a:p>
        </p:txBody>
      </p:sp>
      <p:sp>
        <p:nvSpPr>
          <p:cNvPr id="744" name="Google Shape;744;p31"/>
          <p:cNvSpPr txBox="1">
            <a:spLocks noGrp="1"/>
          </p:cNvSpPr>
          <p:nvPr>
            <p:ph type="body" idx="4"/>
          </p:nvPr>
        </p:nvSpPr>
        <p:spPr>
          <a:xfrm>
            <a:off x="8027727" y="3755175"/>
            <a:ext cx="4164300" cy="28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dirty="0"/>
              <a:t>È il meccanismo di negazione mediante il quale non si permette una differenziazione dove è richiesta.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endParaRPr lang="it-IT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endParaRPr dirty="0"/>
          </a:p>
        </p:txBody>
      </p:sp>
      <p:sp>
        <p:nvSpPr>
          <p:cNvPr id="745" name="Google Shape;745;p31"/>
          <p:cNvSpPr/>
          <p:nvPr/>
        </p:nvSpPr>
        <p:spPr>
          <a:xfrm>
            <a:off x="5367625" y="4736075"/>
            <a:ext cx="934200" cy="70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31"/>
          <p:cNvSpPr/>
          <p:nvPr/>
        </p:nvSpPr>
        <p:spPr>
          <a:xfrm>
            <a:off x="5367625" y="4112800"/>
            <a:ext cx="867900" cy="6231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1"/>
          <p:cNvSpPr/>
          <p:nvPr/>
        </p:nvSpPr>
        <p:spPr>
          <a:xfrm>
            <a:off x="5353525" y="2866600"/>
            <a:ext cx="867900" cy="623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31"/>
          <p:cNvSpPr/>
          <p:nvPr/>
        </p:nvSpPr>
        <p:spPr>
          <a:xfrm>
            <a:off x="5367625" y="3489700"/>
            <a:ext cx="867900" cy="623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9" name="Google Shape;749;p31"/>
          <p:cNvCxnSpPr/>
          <p:nvPr/>
        </p:nvCxnSpPr>
        <p:spPr>
          <a:xfrm>
            <a:off x="4519400" y="3461463"/>
            <a:ext cx="2773500" cy="3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0" name="Google Shape;750;p31"/>
          <p:cNvCxnSpPr/>
          <p:nvPr/>
        </p:nvCxnSpPr>
        <p:spPr>
          <a:xfrm>
            <a:off x="4594100" y="4098825"/>
            <a:ext cx="2773500" cy="3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1" name="Google Shape;751;p31"/>
          <p:cNvCxnSpPr/>
          <p:nvPr/>
        </p:nvCxnSpPr>
        <p:spPr>
          <a:xfrm>
            <a:off x="4644200" y="4736075"/>
            <a:ext cx="2773500" cy="3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2" name="Google Shape;752;p31"/>
          <p:cNvSpPr/>
          <p:nvPr/>
        </p:nvSpPr>
        <p:spPr>
          <a:xfrm>
            <a:off x="8788700" y="4716050"/>
            <a:ext cx="934200" cy="70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31"/>
          <p:cNvSpPr/>
          <p:nvPr/>
        </p:nvSpPr>
        <p:spPr>
          <a:xfrm>
            <a:off x="8821850" y="4076125"/>
            <a:ext cx="867900" cy="6231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31"/>
          <p:cNvSpPr/>
          <p:nvPr/>
        </p:nvSpPr>
        <p:spPr>
          <a:xfrm>
            <a:off x="8788700" y="2798713"/>
            <a:ext cx="867900" cy="623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31"/>
          <p:cNvSpPr/>
          <p:nvPr/>
        </p:nvSpPr>
        <p:spPr>
          <a:xfrm>
            <a:off x="8821850" y="3437413"/>
            <a:ext cx="867900" cy="623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31"/>
          <p:cNvSpPr txBox="1"/>
          <p:nvPr/>
        </p:nvSpPr>
        <p:spPr>
          <a:xfrm>
            <a:off x="730450" y="2294213"/>
            <a:ext cx="2773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r>
              <a:rPr lang="it-IT"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Individuo sano</a:t>
            </a:r>
            <a:endParaRPr sz="24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7" name="Google Shape;757;p31"/>
          <p:cNvSpPr txBox="1"/>
          <p:nvPr/>
        </p:nvSpPr>
        <p:spPr>
          <a:xfrm>
            <a:off x="4400000" y="5527900"/>
            <a:ext cx="3627600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it-IT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Meccanismo della negazione dove non si permette la comunicazione tra i linguaggi che pur avendo postulati contraddittori che mantengono un equilibrio precario attraverso la dissociazione</a:t>
            </a:r>
            <a:r>
              <a:rPr lang="it-IT"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8" name="Google Shape;758;p31"/>
          <p:cNvSpPr/>
          <p:nvPr/>
        </p:nvSpPr>
        <p:spPr>
          <a:xfrm>
            <a:off x="1169050" y="4820800"/>
            <a:ext cx="934200" cy="70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31"/>
          <p:cNvSpPr/>
          <p:nvPr/>
        </p:nvSpPr>
        <p:spPr>
          <a:xfrm>
            <a:off x="1169050" y="4197525"/>
            <a:ext cx="867900" cy="6231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31"/>
          <p:cNvSpPr/>
          <p:nvPr/>
        </p:nvSpPr>
        <p:spPr>
          <a:xfrm>
            <a:off x="1154950" y="2951325"/>
            <a:ext cx="867900" cy="623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1"/>
          <p:cNvSpPr/>
          <p:nvPr/>
        </p:nvSpPr>
        <p:spPr>
          <a:xfrm>
            <a:off x="1169050" y="3574425"/>
            <a:ext cx="867900" cy="623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31"/>
          <p:cNvSpPr txBox="1"/>
          <p:nvPr/>
        </p:nvSpPr>
        <p:spPr>
          <a:xfrm>
            <a:off x="405625" y="5666500"/>
            <a:ext cx="3254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it-IT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Individuo sano: Presenza e integrazione tra linguaggi.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11e1ca2010f_0_4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7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dirty="0"/>
          </a:p>
        </p:txBody>
      </p:sp>
      <p:sp>
        <p:nvSpPr>
          <p:cNvPr id="781" name="Google Shape;781;g11e1ca2010f_0_45"/>
          <p:cNvSpPr txBox="1">
            <a:spLocks noGrp="1"/>
          </p:cNvSpPr>
          <p:nvPr>
            <p:ph type="body" idx="1"/>
          </p:nvPr>
        </p:nvSpPr>
        <p:spPr>
          <a:xfrm>
            <a:off x="1154954" y="2603502"/>
            <a:ext cx="31419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it-IT"/>
              <a:t>Neri Iperrallentati</a:t>
            </a:r>
            <a:endParaRPr/>
          </a:p>
        </p:txBody>
      </p:sp>
      <p:sp>
        <p:nvSpPr>
          <p:cNvPr id="782" name="Google Shape;782;g11e1ca2010f_0_45"/>
          <p:cNvSpPr txBox="1">
            <a:spLocks noGrp="1"/>
          </p:cNvSpPr>
          <p:nvPr>
            <p:ph type="body" idx="2"/>
          </p:nvPr>
        </p:nvSpPr>
        <p:spPr>
          <a:xfrm>
            <a:off x="1154950" y="5112843"/>
            <a:ext cx="3141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it-IT"/>
              <a:t>Linguaggi presenti ma ridotti.</a:t>
            </a:r>
            <a:endParaRPr/>
          </a:p>
        </p:txBody>
      </p:sp>
      <p:sp>
        <p:nvSpPr>
          <p:cNvPr id="783" name="Google Shape;783;g11e1ca2010f_0_45"/>
          <p:cNvSpPr txBox="1">
            <a:spLocks noGrp="1"/>
          </p:cNvSpPr>
          <p:nvPr>
            <p:ph type="body" idx="5"/>
          </p:nvPr>
        </p:nvSpPr>
        <p:spPr>
          <a:xfrm>
            <a:off x="4349660" y="2294664"/>
            <a:ext cx="31458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it-IT"/>
              <a:t>Rigidi</a:t>
            </a:r>
            <a:endParaRPr/>
          </a:p>
        </p:txBody>
      </p:sp>
      <p:sp>
        <p:nvSpPr>
          <p:cNvPr id="784" name="Google Shape;784;g11e1ca2010f_0_45"/>
          <p:cNvSpPr txBox="1">
            <a:spLocks noGrp="1"/>
          </p:cNvSpPr>
          <p:nvPr>
            <p:ph type="body" idx="6"/>
          </p:nvPr>
        </p:nvSpPr>
        <p:spPr>
          <a:xfrm>
            <a:off x="4562250" y="5666658"/>
            <a:ext cx="31455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it-IT"/>
              <a:t>RA dominante e in E solo Rabbia.</a:t>
            </a:r>
            <a:endParaRPr/>
          </a:p>
        </p:txBody>
      </p:sp>
      <p:sp>
        <p:nvSpPr>
          <p:cNvPr id="785" name="Google Shape;785;g11e1ca2010f_0_45"/>
          <p:cNvSpPr/>
          <p:nvPr/>
        </p:nvSpPr>
        <p:spPr>
          <a:xfrm>
            <a:off x="2168650" y="4637544"/>
            <a:ext cx="538500" cy="373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g11e1ca2010f_0_45"/>
          <p:cNvSpPr/>
          <p:nvPr/>
        </p:nvSpPr>
        <p:spPr>
          <a:xfrm>
            <a:off x="2215900" y="4264045"/>
            <a:ext cx="444000" cy="3735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g11e1ca2010f_0_45"/>
          <p:cNvSpPr/>
          <p:nvPr/>
        </p:nvSpPr>
        <p:spPr>
          <a:xfrm>
            <a:off x="2215900" y="3612450"/>
            <a:ext cx="538500" cy="325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g11e1ca2010f_0_45"/>
          <p:cNvSpPr/>
          <p:nvPr/>
        </p:nvSpPr>
        <p:spPr>
          <a:xfrm>
            <a:off x="2168650" y="3938244"/>
            <a:ext cx="538500" cy="325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g11e1ca2010f_0_45"/>
          <p:cNvSpPr/>
          <p:nvPr/>
        </p:nvSpPr>
        <p:spPr>
          <a:xfrm>
            <a:off x="5643450" y="3503737"/>
            <a:ext cx="538500" cy="3735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g11e1ca2010f_0_45"/>
          <p:cNvSpPr/>
          <p:nvPr/>
        </p:nvSpPr>
        <p:spPr>
          <a:xfrm>
            <a:off x="5488600" y="2890963"/>
            <a:ext cx="867900" cy="623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g11e1ca2010f_0_45"/>
          <p:cNvSpPr/>
          <p:nvPr/>
        </p:nvSpPr>
        <p:spPr>
          <a:xfrm>
            <a:off x="5144350" y="4913625"/>
            <a:ext cx="1556400" cy="70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Profondità caotica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2" name="Google Shape;792;g11e1ca2010f_0_45"/>
          <p:cNvCxnSpPr>
            <a:stCxn id="789" idx="6"/>
          </p:cNvCxnSpPr>
          <p:nvPr/>
        </p:nvCxnSpPr>
        <p:spPr>
          <a:xfrm>
            <a:off x="6181950" y="3690487"/>
            <a:ext cx="379500" cy="1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3" name="Google Shape;793;g11e1ca2010f_0_45"/>
          <p:cNvSpPr txBox="1"/>
          <p:nvPr/>
        </p:nvSpPr>
        <p:spPr>
          <a:xfrm>
            <a:off x="6561450" y="3529088"/>
            <a:ext cx="9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Rabbia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94" name="Google Shape;794;g11e1ca2010f_0_45"/>
          <p:cNvCxnSpPr/>
          <p:nvPr/>
        </p:nvCxnSpPr>
        <p:spPr>
          <a:xfrm rot="10800000">
            <a:off x="5895825" y="3877000"/>
            <a:ext cx="0" cy="46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95" name="Google Shape;795;g11e1ca2010f_0_45"/>
          <p:cNvCxnSpPr/>
          <p:nvPr/>
        </p:nvCxnSpPr>
        <p:spPr>
          <a:xfrm>
            <a:off x="5895825" y="4452500"/>
            <a:ext cx="9300" cy="41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96" name="Google Shape;796;g11e1ca2010f_0_45"/>
          <p:cNvCxnSpPr/>
          <p:nvPr/>
        </p:nvCxnSpPr>
        <p:spPr>
          <a:xfrm>
            <a:off x="5016400" y="4386450"/>
            <a:ext cx="1782900" cy="1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7" name="Google Shape;797;g11e1ca2010f_0_45"/>
          <p:cNvSpPr txBox="1">
            <a:spLocks noGrp="1"/>
          </p:cNvSpPr>
          <p:nvPr>
            <p:ph type="body" idx="3"/>
          </p:nvPr>
        </p:nvSpPr>
        <p:spPr>
          <a:xfrm>
            <a:off x="7973146" y="2385888"/>
            <a:ext cx="31470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it-IT"/>
              <a:t>Narcisisti</a:t>
            </a:r>
            <a:endParaRPr/>
          </a:p>
        </p:txBody>
      </p:sp>
      <p:sp>
        <p:nvSpPr>
          <p:cNvPr id="798" name="Google Shape;798;g11e1ca2010f_0_45"/>
          <p:cNvSpPr txBox="1">
            <a:spLocks noGrp="1"/>
          </p:cNvSpPr>
          <p:nvPr>
            <p:ph type="body" idx="4"/>
          </p:nvPr>
        </p:nvSpPr>
        <p:spPr>
          <a:xfrm>
            <a:off x="7973138" y="5443754"/>
            <a:ext cx="31470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it-IT"/>
              <a:t>RA piccolo e assenza degli altri linguaggi.</a:t>
            </a:r>
            <a:endParaRPr/>
          </a:p>
        </p:txBody>
      </p:sp>
      <p:sp>
        <p:nvSpPr>
          <p:cNvPr id="799" name="Google Shape;799;g11e1ca2010f_0_45"/>
          <p:cNvSpPr/>
          <p:nvPr/>
        </p:nvSpPr>
        <p:spPr>
          <a:xfrm>
            <a:off x="8930750" y="4736475"/>
            <a:ext cx="934200" cy="70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g11e1ca2010f_0_45"/>
          <p:cNvSpPr/>
          <p:nvPr/>
        </p:nvSpPr>
        <p:spPr>
          <a:xfrm>
            <a:off x="8930750" y="4113200"/>
            <a:ext cx="867900" cy="6231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g11e1ca2010f_0_45"/>
          <p:cNvSpPr/>
          <p:nvPr/>
        </p:nvSpPr>
        <p:spPr>
          <a:xfrm>
            <a:off x="9128600" y="3053321"/>
            <a:ext cx="538500" cy="43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g11e1ca2010f_0_45"/>
          <p:cNvSpPr/>
          <p:nvPr/>
        </p:nvSpPr>
        <p:spPr>
          <a:xfrm>
            <a:off x="8930750" y="3490100"/>
            <a:ext cx="867900" cy="623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3" name="Google Shape;803;g11e1ca2010f_0_45"/>
          <p:cNvCxnSpPr>
            <a:stCxn id="802" idx="3"/>
            <a:endCxn id="802" idx="7"/>
          </p:cNvCxnSpPr>
          <p:nvPr/>
        </p:nvCxnSpPr>
        <p:spPr>
          <a:xfrm rot="10800000" flipH="1">
            <a:off x="9057851" y="3581249"/>
            <a:ext cx="613800" cy="44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4" name="Google Shape;804;g11e1ca2010f_0_45"/>
          <p:cNvCxnSpPr>
            <a:stCxn id="802" idx="1"/>
            <a:endCxn id="802" idx="5"/>
          </p:cNvCxnSpPr>
          <p:nvPr/>
        </p:nvCxnSpPr>
        <p:spPr>
          <a:xfrm>
            <a:off x="9057851" y="3581351"/>
            <a:ext cx="613800" cy="44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5" name="Google Shape;805;g11e1ca2010f_0_45"/>
          <p:cNvCxnSpPr>
            <a:stCxn id="800" idx="3"/>
            <a:endCxn id="800" idx="7"/>
          </p:cNvCxnSpPr>
          <p:nvPr/>
        </p:nvCxnSpPr>
        <p:spPr>
          <a:xfrm rot="10800000" flipH="1">
            <a:off x="9057851" y="4204349"/>
            <a:ext cx="613800" cy="44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6" name="Google Shape;806;g11e1ca2010f_0_45"/>
          <p:cNvCxnSpPr>
            <a:stCxn id="800" idx="1"/>
          </p:cNvCxnSpPr>
          <p:nvPr/>
        </p:nvCxnSpPr>
        <p:spPr>
          <a:xfrm>
            <a:off x="9057851" y="4204451"/>
            <a:ext cx="613800" cy="44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7" name="Google Shape;807;g11e1ca2010f_0_45"/>
          <p:cNvCxnSpPr>
            <a:stCxn id="799" idx="1"/>
            <a:endCxn id="799" idx="5"/>
          </p:cNvCxnSpPr>
          <p:nvPr/>
        </p:nvCxnSpPr>
        <p:spPr>
          <a:xfrm>
            <a:off x="9067560" y="4840027"/>
            <a:ext cx="660600" cy="50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8" name="Google Shape;808;g11e1ca2010f_0_45"/>
          <p:cNvCxnSpPr>
            <a:stCxn id="799" idx="3"/>
            <a:endCxn id="799" idx="7"/>
          </p:cNvCxnSpPr>
          <p:nvPr/>
        </p:nvCxnSpPr>
        <p:spPr>
          <a:xfrm rot="10800000" flipH="1">
            <a:off x="9067560" y="4839923"/>
            <a:ext cx="660600" cy="50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065C8DBE-EE2A-035D-0A14-1A245C2372B4}"/>
              </a:ext>
            </a:extLst>
          </p:cNvPr>
          <p:cNvSpPr txBox="1"/>
          <p:nvPr/>
        </p:nvSpPr>
        <p:spPr>
          <a:xfrm>
            <a:off x="3371460" y="314443"/>
            <a:ext cx="5132027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400" dirty="0"/>
              <a:t>   </a:t>
            </a: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MODELLO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PSICOLOGICO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Diagramma 1">
            <a:extLst>
              <a:ext uri="{FF2B5EF4-FFF2-40B4-BE49-F238E27FC236}">
                <a16:creationId xmlns="" xmlns:a16="http://schemas.microsoft.com/office/drawing/2014/main" id="{97116239-9894-34F1-A0BB-5EB9ACEA8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0286678"/>
              </p:ext>
            </p:extLst>
          </p:nvPr>
        </p:nvGraphicFramePr>
        <p:xfrm>
          <a:off x="-142176" y="1930591"/>
          <a:ext cx="12476351" cy="4405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361052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la riunioni ione">
  <a:themeElements>
    <a:clrScheme name="Sala riunioni ione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4180</TotalTime>
  <Words>3379</Words>
  <Application>Microsoft Office PowerPoint</Application>
  <PresentationFormat>Widescreen</PresentationFormat>
  <Paragraphs>676</Paragraphs>
  <Slides>82</Slides>
  <Notes>45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82</vt:i4>
      </vt:variant>
    </vt:vector>
  </HeadingPairs>
  <TitlesOfParts>
    <vt:vector size="93" baseType="lpstr">
      <vt:lpstr>Arial</vt:lpstr>
      <vt:lpstr>Noto Sans Symbols</vt:lpstr>
      <vt:lpstr>Century Gothic</vt:lpstr>
      <vt:lpstr>Gill Sans</vt:lpstr>
      <vt:lpstr>Arial Narrow</vt:lpstr>
      <vt:lpstr>Cambria</vt:lpstr>
      <vt:lpstr>Wingdings 3</vt:lpstr>
      <vt:lpstr>Calibri</vt:lpstr>
      <vt:lpstr>Times New Roman</vt:lpstr>
      <vt:lpstr>Gallery</vt:lpstr>
      <vt:lpstr>Sala riunioni ione</vt:lpstr>
      <vt:lpstr>I DISTURBI D’ANSIA</vt:lpstr>
      <vt:lpstr>CONCETTO DI ANSIA FRA NORMALITA’ E MALATTIA </vt:lpstr>
      <vt:lpstr>Presentazione standard di PowerPoint</vt:lpstr>
      <vt:lpstr>Presentazione standard di PowerPoint</vt:lpstr>
      <vt:lpstr>Presentazione standard di PowerPoint</vt:lpstr>
      <vt:lpstr>Il sintomo nel MODELLO BIOLOGICO</vt:lpstr>
      <vt:lpstr>Presentazione standard di PowerPoint</vt:lpstr>
      <vt:lpstr>Presentazione standard di PowerPoint</vt:lpstr>
      <vt:lpstr>Presentazione standard di PowerPoint</vt:lpstr>
      <vt:lpstr>MODELLO PSICHIATRICO: CATALOGHI DIAGNOSTICI</vt:lpstr>
      <vt:lpstr>ICD 10        DSM</vt:lpstr>
      <vt:lpstr>DEFINIZIONE DEI DISTURBI D’ANSIA IN BASE AL MODELLO DIAGNOSTICO STATISTICO   DSM-5 ≈ DEFINIZIONI</vt:lpstr>
      <vt:lpstr>ANSIA NORMALE</vt:lpstr>
      <vt:lpstr>ANSIA PATOLOGICA: VISIONE ATOMISTICA  (=CONTAMINAZIONI CHE PRODUCONO RIPETIZIONI) </vt:lpstr>
      <vt:lpstr>Presentazione standard di PowerPoint</vt:lpstr>
      <vt:lpstr> SINTOMI – MODELLO STATISTICO – VISIONE ATOMISTICA</vt:lpstr>
      <vt:lpstr>Nel Modello Psichiatrico i sintomi fanno riferimento a Funzioni e Sotto-funzioni non integrate di cui lo Psichiatra si ricorda quando studia la Semeiotica per poi dimenticarle e usarle automaticamente.  </vt:lpstr>
      <vt:lpstr>Presentazione standard di PowerPoint</vt:lpstr>
      <vt:lpstr>Presentazione standard di PowerPoint</vt:lpstr>
      <vt:lpstr>Presentazione standard di PowerPoint</vt:lpstr>
      <vt:lpstr>CAUSE</vt:lpstr>
      <vt:lpstr>DSM 5</vt:lpstr>
      <vt:lpstr>FOBIA SPECIFICA</vt:lpstr>
      <vt:lpstr>Presentazione standard di PowerPoint</vt:lpstr>
      <vt:lpstr>Presentazione standard di PowerPoint</vt:lpstr>
      <vt:lpstr>DISTURBO DI PANICO</vt:lpstr>
      <vt:lpstr>Presentazione standard di PowerPoint</vt:lpstr>
      <vt:lpstr>Presentazione standard di PowerPoint</vt:lpstr>
      <vt:lpstr>AGORAFOBIA</vt:lpstr>
      <vt:lpstr>SINTOMI AGORAFOBIA</vt:lpstr>
      <vt:lpstr>Presentazione standard di PowerPoint</vt:lpstr>
      <vt:lpstr>Presentazione standard di PowerPoint</vt:lpstr>
      <vt:lpstr>DISTURBO OSSESSIVO-COMPULSIVO (DOC)</vt:lpstr>
      <vt:lpstr>SINTOMI DEL DOC</vt:lpstr>
      <vt:lpstr>Presentazione standard di PowerPoint</vt:lpstr>
      <vt:lpstr>Presentazione standard di PowerPoint</vt:lpstr>
      <vt:lpstr>FOBIA SOCIALE</vt:lpstr>
      <vt:lpstr>Presentazione standard di PowerPoint</vt:lpstr>
      <vt:lpstr>Presentazione standard di PowerPoint</vt:lpstr>
      <vt:lpstr>DISTURBO POST-TRAUMATICO DA STRESS (DPTS)</vt:lpstr>
      <vt:lpstr>SINTOMI DPTS</vt:lpstr>
      <vt:lpstr>Presentazione standard di PowerPoint</vt:lpstr>
      <vt:lpstr>Presentazione standard di PowerPoint</vt:lpstr>
      <vt:lpstr>Presentazione standard di PowerPoint</vt:lpstr>
      <vt:lpstr>DISTURBO D’ANSIA GENERALIZZATA (DAG)</vt:lpstr>
      <vt:lpstr>Presentazione standard di PowerPoint</vt:lpstr>
      <vt:lpstr>PER LA DIAGNOSI DI DAG DEVONO ESSERE PRESENTI 3 DEI SEGUENTI SINTOMI</vt:lpstr>
      <vt:lpstr>Presentazione standard di PowerPoint</vt:lpstr>
      <vt:lpstr>Presentazione standard di PowerPoint</vt:lpstr>
      <vt:lpstr>Presentazione standard di PowerPoint</vt:lpstr>
      <vt:lpstr>1) sintomo o malattia  2)  sintomo primario/sintomo secondario 3)  cura</vt:lpstr>
      <vt:lpstr>Presentazione standard di PowerPoint</vt:lpstr>
      <vt:lpstr>Presentazione standard di PowerPoint</vt:lpstr>
      <vt:lpstr>IL PROBLEMA DELLA MALATTIA MENTALE</vt:lpstr>
      <vt:lpstr>Presentazione standard di PowerPoint</vt:lpstr>
      <vt:lpstr>Presentazione standard di PowerPoint</vt:lpstr>
      <vt:lpstr>Presentazione standard di PowerPoint</vt:lpstr>
      <vt:lpstr>Modello Strutturale Integrato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L’ansia come interazione disfunzionale tra l’io simbolico spontaneo e l’io simbolico riflesso</vt:lpstr>
      <vt:lpstr>TERAPIA FARMACOLOGICA</vt:lpstr>
      <vt:lpstr>ALTRI PROBLEMI</vt:lpstr>
      <vt:lpstr>ANSIA PSICOTICA E NEVROTICA</vt:lpstr>
      <vt:lpstr>La diagnosi in un orizzonte costruttivista e strutturalista</vt:lpstr>
      <vt:lpstr>Presentazione standard di PowerPoint</vt:lpstr>
      <vt:lpstr>Il lavoro sull’ansia come espressione di un problema</vt:lpstr>
      <vt:lpstr>l’ansia come disturbo  al livello logico dei linguaggi di esistenza </vt:lpstr>
      <vt:lpstr>ENERGIA E STRUTTURA</vt:lpstr>
      <vt:lpstr>I LINGUAGGI D’ESISTENZA</vt:lpstr>
      <vt:lpstr>Connessione tra i linguaggi</vt:lpstr>
      <vt:lpstr>Presentazione standard di PowerPoint</vt:lpstr>
      <vt:lpstr>Dissociazione o confluenza tra i linguaggi</vt:lpstr>
      <vt:lpstr>Presentazione standard di PowerPoint</vt:lpstr>
      <vt:lpstr>Confluenza &amp; Dissociazione a livello interpersonale</vt:lpstr>
      <vt:lpstr>Ansia/Paura nel lavoro psicoterapico </vt:lpstr>
      <vt:lpstr>Dissociazione e Confluenza tra i linguaggi di esistenza, ovvero dei modi di esprimersi di ogni individuo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DISTURBI D’ANSIA</dc:title>
  <dc:creator>utente01</dc:creator>
  <cp:lastModifiedBy>nunzio</cp:lastModifiedBy>
  <cp:revision>48</cp:revision>
  <dcterms:created xsi:type="dcterms:W3CDTF">2022-03-04T12:44:11Z</dcterms:created>
  <dcterms:modified xsi:type="dcterms:W3CDTF">2023-06-09T12:42:01Z</dcterms:modified>
</cp:coreProperties>
</file>