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6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7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8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9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0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4"/>
  </p:notesMasterIdLst>
  <p:sldIdLst>
    <p:sldId id="256" r:id="rId2"/>
    <p:sldId id="1055" r:id="rId3"/>
    <p:sldId id="1032" r:id="rId4"/>
    <p:sldId id="1081" r:id="rId5"/>
    <p:sldId id="1082" r:id="rId6"/>
    <p:sldId id="1037" r:id="rId7"/>
    <p:sldId id="1046" r:id="rId8"/>
    <p:sldId id="1120" r:id="rId9"/>
    <p:sldId id="1044" r:id="rId10"/>
    <p:sldId id="1047" r:id="rId11"/>
    <p:sldId id="1038" r:id="rId12"/>
    <p:sldId id="1039" r:id="rId13"/>
    <p:sldId id="1040" r:id="rId14"/>
    <p:sldId id="1048" r:id="rId15"/>
    <p:sldId id="563" r:id="rId16"/>
    <p:sldId id="1123" r:id="rId17"/>
    <p:sldId id="1062" r:id="rId18"/>
    <p:sldId id="1049" r:id="rId19"/>
    <p:sldId id="1075" r:id="rId20"/>
    <p:sldId id="1065" r:id="rId21"/>
    <p:sldId id="595" r:id="rId22"/>
    <p:sldId id="1083" r:id="rId23"/>
    <p:sldId id="1076" r:id="rId24"/>
    <p:sldId id="1077" r:id="rId25"/>
    <p:sldId id="378" r:id="rId26"/>
    <p:sldId id="554" r:id="rId27"/>
    <p:sldId id="1119" r:id="rId28"/>
    <p:sldId id="1118" r:id="rId29"/>
    <p:sldId id="555" r:id="rId30"/>
    <p:sldId id="1063" r:id="rId31"/>
    <p:sldId id="1121" r:id="rId32"/>
    <p:sldId id="1064" r:id="rId33"/>
    <p:sldId id="261" r:id="rId34"/>
    <p:sldId id="1057" r:id="rId35"/>
    <p:sldId id="1084" r:id="rId36"/>
    <p:sldId id="1050" r:id="rId37"/>
    <p:sldId id="1051" r:id="rId38"/>
    <p:sldId id="1053" r:id="rId39"/>
    <p:sldId id="1052" r:id="rId40"/>
    <p:sldId id="1059" r:id="rId41"/>
    <p:sldId id="1080" r:id="rId42"/>
    <p:sldId id="1072" r:id="rId43"/>
    <p:sldId id="1114" r:id="rId44"/>
    <p:sldId id="1033" r:id="rId45"/>
    <p:sldId id="1115" r:id="rId46"/>
    <p:sldId id="546" r:id="rId47"/>
    <p:sldId id="1085" r:id="rId48"/>
    <p:sldId id="1069" r:id="rId49"/>
    <p:sldId id="1097" r:id="rId50"/>
    <p:sldId id="1104" r:id="rId51"/>
    <p:sldId id="1090" r:id="rId52"/>
    <p:sldId id="1070" r:id="rId53"/>
    <p:sldId id="1071" r:id="rId54"/>
    <p:sldId id="1101" r:id="rId55"/>
    <p:sldId id="1089" r:id="rId56"/>
    <p:sldId id="531" r:id="rId57"/>
    <p:sldId id="1073" r:id="rId58"/>
    <p:sldId id="1088" r:id="rId59"/>
    <p:sldId id="547" r:id="rId60"/>
    <p:sldId id="1074" r:id="rId61"/>
    <p:sldId id="1102" r:id="rId62"/>
    <p:sldId id="1091" r:id="rId63"/>
    <p:sldId id="1078" r:id="rId64"/>
    <p:sldId id="1079" r:id="rId65"/>
    <p:sldId id="1100" r:id="rId66"/>
    <p:sldId id="1093" r:id="rId67"/>
    <p:sldId id="1094" r:id="rId68"/>
    <p:sldId id="1095" r:id="rId69"/>
    <p:sldId id="1103" r:id="rId70"/>
    <p:sldId id="1096" r:id="rId71"/>
    <p:sldId id="1098" r:id="rId72"/>
    <p:sldId id="1099" r:id="rId73"/>
    <p:sldId id="1122" r:id="rId74"/>
    <p:sldId id="1107" r:id="rId75"/>
    <p:sldId id="1105" r:id="rId76"/>
    <p:sldId id="1024" r:id="rId77"/>
    <p:sldId id="1026" r:id="rId78"/>
    <p:sldId id="1027" r:id="rId79"/>
    <p:sldId id="1110" r:id="rId80"/>
    <p:sldId id="1031" r:id="rId81"/>
    <p:sldId id="1092" r:id="rId82"/>
    <p:sldId id="1106" r:id="rId83"/>
    <p:sldId id="1108" r:id="rId84"/>
    <p:sldId id="1111" r:id="rId85"/>
    <p:sldId id="1060" r:id="rId86"/>
    <p:sldId id="305" r:id="rId87"/>
    <p:sldId id="1028" r:id="rId88"/>
    <p:sldId id="1116" r:id="rId89"/>
    <p:sldId id="1056" r:id="rId90"/>
    <p:sldId id="260" r:id="rId91"/>
    <p:sldId id="1124" r:id="rId92"/>
    <p:sldId id="1113" r:id="rId9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/>
    <p:restoredTop sz="94582"/>
  </p:normalViewPr>
  <p:slideViewPr>
    <p:cSldViewPr snapToGrid="0" snapToObjects="1">
      <p:cViewPr varScale="1">
        <p:scale>
          <a:sx n="120" d="100"/>
          <a:sy n="120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A190B-B72C-A24F-948C-0402EF84311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B1D731-2904-9641-BC4E-BCCAE022DCFD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300" dirty="0"/>
            <a:t>PAZIENTI-TOTALI </a:t>
          </a:r>
        </a:p>
        <a:p>
          <a:r>
            <a:rPr lang="it-IT" sz="2000" dirty="0"/>
            <a:t>49</a:t>
          </a:r>
        </a:p>
      </dgm:t>
    </dgm:pt>
    <dgm:pt modelId="{3F312EEB-DDDD-1645-9FDD-2A3ADC37A1DB}" type="parTrans" cxnId="{033A33F8-13CD-EA4D-A819-BAA6A8FF13A3}">
      <dgm:prSet/>
      <dgm:spPr/>
      <dgm:t>
        <a:bodyPr/>
        <a:lstStyle/>
        <a:p>
          <a:endParaRPr lang="it-IT"/>
        </a:p>
      </dgm:t>
    </dgm:pt>
    <dgm:pt modelId="{B099D5E7-304F-4643-9CD6-97DFCBF94FC4}" type="sibTrans" cxnId="{033A33F8-13CD-EA4D-A819-BAA6A8FF13A3}">
      <dgm:prSet/>
      <dgm:spPr/>
      <dgm:t>
        <a:bodyPr/>
        <a:lstStyle/>
        <a:p>
          <a:endParaRPr lang="it-IT"/>
        </a:p>
      </dgm:t>
    </dgm:pt>
    <dgm:pt modelId="{89107B06-40DA-3D47-AE04-78EDA7EA0BA2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1200" dirty="0"/>
            <a:t>NESSUNA FARMACOTERAPIA</a:t>
          </a:r>
        </a:p>
      </dgm:t>
    </dgm:pt>
    <dgm:pt modelId="{814FEA08-65A9-FB4B-8861-60B8DD8DCF35}" type="parTrans" cxnId="{2882144F-1950-BD48-BAE0-10836EFB0CB8}">
      <dgm:prSet/>
      <dgm:spPr/>
      <dgm:t>
        <a:bodyPr/>
        <a:lstStyle/>
        <a:p>
          <a:endParaRPr lang="it-IT"/>
        </a:p>
      </dgm:t>
    </dgm:pt>
    <dgm:pt modelId="{EDD942EF-5591-4448-8A14-4933331736F7}" type="sibTrans" cxnId="{2882144F-1950-BD48-BAE0-10836EFB0CB8}">
      <dgm:prSet/>
      <dgm:spPr/>
      <dgm:t>
        <a:bodyPr/>
        <a:lstStyle/>
        <a:p>
          <a:endParaRPr lang="it-IT"/>
        </a:p>
      </dgm:t>
    </dgm:pt>
    <dgm:pt modelId="{D1994EA6-E89F-2744-8027-25E3924400C3}">
      <dgm:prSet phldrT="[Tes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4</a:t>
          </a:r>
          <a:endParaRPr lang="it-IT" sz="1200" dirty="0"/>
        </a:p>
      </dgm:t>
    </dgm:pt>
    <dgm:pt modelId="{3984BEB4-8D62-9F4F-97CA-CD624ED06989}" type="parTrans" cxnId="{62ED43F5-BB9A-524B-B5AE-7A23DF22DBB0}">
      <dgm:prSet/>
      <dgm:spPr/>
      <dgm:t>
        <a:bodyPr/>
        <a:lstStyle/>
        <a:p>
          <a:endParaRPr lang="it-IT"/>
        </a:p>
      </dgm:t>
    </dgm:pt>
    <dgm:pt modelId="{493754E3-D799-0C47-9E75-63604A169E56}" type="sibTrans" cxnId="{62ED43F5-BB9A-524B-B5AE-7A23DF22DBB0}">
      <dgm:prSet/>
      <dgm:spPr/>
      <dgm:t>
        <a:bodyPr/>
        <a:lstStyle/>
        <a:p>
          <a:endParaRPr lang="it-IT"/>
        </a:p>
      </dgm:t>
    </dgm:pt>
    <dgm:pt modelId="{678AF730-CC2D-2340-A945-C1631154B286}">
      <dgm:prSet phldrT="[Tes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6</a:t>
          </a:r>
          <a:endParaRPr lang="it-IT" sz="1200" dirty="0"/>
        </a:p>
      </dgm:t>
    </dgm:pt>
    <dgm:pt modelId="{2355C7B1-C165-0248-8100-B4F7A8AC20A8}" type="parTrans" cxnId="{B995DB2B-788D-244D-8CFD-C856BAE9B5D4}">
      <dgm:prSet/>
      <dgm:spPr/>
      <dgm:t>
        <a:bodyPr/>
        <a:lstStyle/>
        <a:p>
          <a:endParaRPr lang="it-IT"/>
        </a:p>
      </dgm:t>
    </dgm:pt>
    <dgm:pt modelId="{87316611-FFE6-D34A-ADA7-AA70BCA3AF0E}" type="sibTrans" cxnId="{B995DB2B-788D-244D-8CFD-C856BAE9B5D4}">
      <dgm:prSet/>
      <dgm:spPr/>
      <dgm:t>
        <a:bodyPr/>
        <a:lstStyle/>
        <a:p>
          <a:endParaRPr lang="it-IT"/>
        </a:p>
      </dgm:t>
    </dgm:pt>
    <dgm:pt modelId="{4478D163-2A0E-C048-9E99-F75DDB895635}">
      <dgm:prSet phldrT="[Testo]"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z="1800" dirty="0"/>
            <a:t>1</a:t>
          </a:r>
          <a:endParaRPr lang="it-IT" sz="1200" dirty="0"/>
        </a:p>
      </dgm:t>
    </dgm:pt>
    <dgm:pt modelId="{26B5B77F-E633-6B41-81B1-1D82A339C1E6}" type="parTrans" cxnId="{6CB730EF-E63D-7E49-BA92-CB9AA97CB54D}">
      <dgm:prSet/>
      <dgm:spPr/>
      <dgm:t>
        <a:bodyPr/>
        <a:lstStyle/>
        <a:p>
          <a:endParaRPr lang="it-IT"/>
        </a:p>
      </dgm:t>
    </dgm:pt>
    <dgm:pt modelId="{43412A5E-3FFD-EC43-861A-759EC23EB4C0}" type="sibTrans" cxnId="{6CB730EF-E63D-7E49-BA92-CB9AA97CB54D}">
      <dgm:prSet/>
      <dgm:spPr/>
      <dgm:t>
        <a:bodyPr/>
        <a:lstStyle/>
        <a:p>
          <a:endParaRPr lang="it-IT"/>
        </a:p>
      </dgm:t>
    </dgm:pt>
    <dgm:pt modelId="{4BAC4CE7-001B-5C41-92E1-4F64D146BB7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4</a:t>
          </a:r>
          <a:endParaRPr lang="it-IT" sz="1400" dirty="0"/>
        </a:p>
      </dgm:t>
    </dgm:pt>
    <dgm:pt modelId="{EBF47BDB-3461-DD48-8D35-3BEEBB709235}" type="parTrans" cxnId="{A09AE88A-DCB2-8848-A32D-D8C46615244C}">
      <dgm:prSet/>
      <dgm:spPr/>
      <dgm:t>
        <a:bodyPr/>
        <a:lstStyle/>
        <a:p>
          <a:endParaRPr lang="it-IT"/>
        </a:p>
      </dgm:t>
    </dgm:pt>
    <dgm:pt modelId="{37513D0A-5759-564D-B04A-301F8B9D5D56}" type="sibTrans" cxnId="{A09AE88A-DCB2-8848-A32D-D8C46615244C}">
      <dgm:prSet/>
      <dgm:spPr/>
      <dgm:t>
        <a:bodyPr/>
        <a:lstStyle/>
        <a:p>
          <a:endParaRPr lang="it-IT"/>
        </a:p>
      </dgm:t>
    </dgm:pt>
    <dgm:pt modelId="{CBC28408-1CF2-1B48-BD8A-1A50F0F1125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B8A7CDE3-5EC9-AB41-A91D-F940B5074E47}" type="parTrans" cxnId="{A4D2FFD5-9AEF-CC43-A217-5BB0F83DB6E9}">
      <dgm:prSet/>
      <dgm:spPr/>
      <dgm:t>
        <a:bodyPr/>
        <a:lstStyle/>
        <a:p>
          <a:endParaRPr lang="it-IT"/>
        </a:p>
      </dgm:t>
    </dgm:pt>
    <dgm:pt modelId="{49D2F7CD-1590-D343-A759-2EA32EC3FD48}" type="sibTrans" cxnId="{A4D2FFD5-9AEF-CC43-A217-5BB0F83DB6E9}">
      <dgm:prSet/>
      <dgm:spPr/>
      <dgm:t>
        <a:bodyPr/>
        <a:lstStyle/>
        <a:p>
          <a:endParaRPr lang="it-IT"/>
        </a:p>
      </dgm:t>
    </dgm:pt>
    <dgm:pt modelId="{5C4070BA-6135-3649-BAF5-72E8D5DF40F4}">
      <dgm:prSet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1800" dirty="0"/>
            <a:t>CLOTIAPINA</a:t>
          </a:r>
        </a:p>
      </dgm:t>
    </dgm:pt>
    <dgm:pt modelId="{8C233658-ECDB-3C47-8F9C-8E7AA11849C4}" type="parTrans" cxnId="{B4E427C4-10C6-A64E-965D-DBAF3B9E7B19}">
      <dgm:prSet/>
      <dgm:spPr/>
      <dgm:t>
        <a:bodyPr/>
        <a:lstStyle/>
        <a:p>
          <a:endParaRPr lang="it-IT"/>
        </a:p>
      </dgm:t>
    </dgm:pt>
    <dgm:pt modelId="{F5593223-7C84-8B46-B631-C6D606F78CCB}" type="sibTrans" cxnId="{B4E427C4-10C6-A64E-965D-DBAF3B9E7B19}">
      <dgm:prSet/>
      <dgm:spPr/>
      <dgm:t>
        <a:bodyPr/>
        <a:lstStyle/>
        <a:p>
          <a:endParaRPr lang="it-IT"/>
        </a:p>
      </dgm:t>
    </dgm:pt>
    <dgm:pt modelId="{7BE4D34A-EB60-B04B-BCF4-04A2D47252F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1</a:t>
          </a:r>
          <a:endParaRPr lang="it-IT" sz="1200" dirty="0"/>
        </a:p>
      </dgm:t>
    </dgm:pt>
    <dgm:pt modelId="{00B931CE-0E4E-8645-8A01-340AC8AFBEF9}" type="parTrans" cxnId="{372BBE5F-45AA-3F48-8445-29CC3BFD91FF}">
      <dgm:prSet/>
      <dgm:spPr/>
      <dgm:t>
        <a:bodyPr/>
        <a:lstStyle/>
        <a:p>
          <a:endParaRPr lang="it-IT"/>
        </a:p>
      </dgm:t>
    </dgm:pt>
    <dgm:pt modelId="{E6224889-D158-F54D-9BEE-A480B9C82B71}" type="sibTrans" cxnId="{372BBE5F-45AA-3F48-8445-29CC3BFD91FF}">
      <dgm:prSet/>
      <dgm:spPr/>
      <dgm:t>
        <a:bodyPr/>
        <a:lstStyle/>
        <a:p>
          <a:endParaRPr lang="it-IT"/>
        </a:p>
      </dgm:t>
    </dgm:pt>
    <dgm:pt modelId="{A6B84742-0D40-E04E-A5ED-069938DA650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EFB6222E-0927-E949-9108-9F1A256A74F6}" type="parTrans" cxnId="{282A090D-CA04-1041-BADE-28504D78E9D8}">
      <dgm:prSet/>
      <dgm:spPr/>
      <dgm:t>
        <a:bodyPr/>
        <a:lstStyle/>
        <a:p>
          <a:endParaRPr lang="it-IT"/>
        </a:p>
      </dgm:t>
    </dgm:pt>
    <dgm:pt modelId="{54078D8B-A30E-0647-B048-E274EFF12BC9}" type="sibTrans" cxnId="{282A090D-CA04-1041-BADE-28504D78E9D8}">
      <dgm:prSet/>
      <dgm:spPr/>
      <dgm:t>
        <a:bodyPr/>
        <a:lstStyle/>
        <a:p>
          <a:endParaRPr lang="it-IT"/>
        </a:p>
      </dgm:t>
    </dgm:pt>
    <dgm:pt modelId="{FDE6D746-395B-3E42-938C-C2F6B8AF4C1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8</a:t>
          </a:r>
          <a:endParaRPr lang="it-IT" sz="1200" dirty="0"/>
        </a:p>
      </dgm:t>
    </dgm:pt>
    <dgm:pt modelId="{09CB43DE-45A4-5B4A-991E-41B6CF061807}" type="parTrans" cxnId="{8C6F75DC-06C8-534B-A9FB-483FB8FC0AE2}">
      <dgm:prSet/>
      <dgm:spPr/>
      <dgm:t>
        <a:bodyPr/>
        <a:lstStyle/>
        <a:p>
          <a:endParaRPr lang="it-IT"/>
        </a:p>
      </dgm:t>
    </dgm:pt>
    <dgm:pt modelId="{826D39D6-18F9-364E-BD26-90509C385036}" type="sibTrans" cxnId="{8C6F75DC-06C8-534B-A9FB-483FB8FC0AE2}">
      <dgm:prSet/>
      <dgm:spPr/>
      <dgm:t>
        <a:bodyPr/>
        <a:lstStyle/>
        <a:p>
          <a:endParaRPr lang="it-IT"/>
        </a:p>
      </dgm:t>
    </dgm:pt>
    <dgm:pt modelId="{73A13729-C908-DB4D-BDC7-188AF4E586E8}">
      <dgm:prSet custT="1"/>
      <dgm:spPr>
        <a:solidFill>
          <a:schemeClr val="tx1"/>
        </a:solidFill>
      </dgm:spPr>
      <dgm:t>
        <a:bodyPr/>
        <a:lstStyle/>
        <a:p>
          <a:r>
            <a:rPr lang="it-IT" sz="1600" dirty="0"/>
            <a:t>ALOPERIDOLO</a:t>
          </a:r>
        </a:p>
        <a:p>
          <a:r>
            <a:rPr lang="it-IT" sz="1600" dirty="0"/>
            <a:t>+ CLOTIAPINA</a:t>
          </a:r>
          <a:endParaRPr lang="it-IT" sz="1200" dirty="0"/>
        </a:p>
      </dgm:t>
    </dgm:pt>
    <dgm:pt modelId="{1E57AAFB-A8C2-EC47-923A-09B56D5F6E17}" type="parTrans" cxnId="{185EA00B-999A-F648-8F8E-28C47383F91A}">
      <dgm:prSet/>
      <dgm:spPr/>
      <dgm:t>
        <a:bodyPr/>
        <a:lstStyle/>
        <a:p>
          <a:endParaRPr lang="it-IT"/>
        </a:p>
      </dgm:t>
    </dgm:pt>
    <dgm:pt modelId="{1DD5AFFB-10C5-7542-8A80-6ECDD6256B72}" type="sibTrans" cxnId="{185EA00B-999A-F648-8F8E-28C47383F91A}">
      <dgm:prSet/>
      <dgm:spPr/>
      <dgm:t>
        <a:bodyPr/>
        <a:lstStyle/>
        <a:p>
          <a:endParaRPr lang="it-IT"/>
        </a:p>
      </dgm:t>
    </dgm:pt>
    <dgm:pt modelId="{741D3D3B-68BB-C84B-873C-8000002082D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9</a:t>
          </a:r>
          <a:endParaRPr lang="it-IT" sz="1400" dirty="0"/>
        </a:p>
      </dgm:t>
    </dgm:pt>
    <dgm:pt modelId="{5BEB1447-4E71-2440-9B72-5BCC7A99208A}" type="parTrans" cxnId="{46DA5137-16E9-1646-8ADF-8E8F1CF5EB19}">
      <dgm:prSet/>
      <dgm:spPr/>
      <dgm:t>
        <a:bodyPr/>
        <a:lstStyle/>
        <a:p>
          <a:endParaRPr lang="it-IT"/>
        </a:p>
      </dgm:t>
    </dgm:pt>
    <dgm:pt modelId="{3ECDD021-B82C-3B4D-876B-407671383530}" type="sibTrans" cxnId="{46DA5137-16E9-1646-8ADF-8E8F1CF5EB19}">
      <dgm:prSet/>
      <dgm:spPr/>
      <dgm:t>
        <a:bodyPr/>
        <a:lstStyle/>
        <a:p>
          <a:endParaRPr lang="it-IT"/>
        </a:p>
      </dgm:t>
    </dgm:pt>
    <dgm:pt modelId="{FE6BD3C0-BF48-C848-B0BB-90666217110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8</a:t>
          </a:r>
          <a:endParaRPr lang="it-IT" sz="1400" dirty="0"/>
        </a:p>
      </dgm:t>
    </dgm:pt>
    <dgm:pt modelId="{F22BFE25-7E90-8D46-A588-BE94F9510A30}" type="parTrans" cxnId="{A2DE6DD5-BAD4-3B4D-97BD-7EDCEBDD145B}">
      <dgm:prSet/>
      <dgm:spPr/>
      <dgm:t>
        <a:bodyPr/>
        <a:lstStyle/>
        <a:p>
          <a:endParaRPr lang="it-IT"/>
        </a:p>
      </dgm:t>
    </dgm:pt>
    <dgm:pt modelId="{5729D6E9-E656-4046-9529-B2E26C241650}" type="sibTrans" cxnId="{A2DE6DD5-BAD4-3B4D-97BD-7EDCEBDD145B}">
      <dgm:prSet/>
      <dgm:spPr/>
      <dgm:t>
        <a:bodyPr/>
        <a:lstStyle/>
        <a:p>
          <a:endParaRPr lang="it-IT"/>
        </a:p>
      </dgm:t>
    </dgm:pt>
    <dgm:pt modelId="{BB163B96-A23D-E248-9DF2-F6FFDCFC873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7815D1F6-0F47-C645-B36D-101E586CCB63}" type="parTrans" cxnId="{D71EFCC9-F861-C141-BE21-A79C47C2110A}">
      <dgm:prSet/>
      <dgm:spPr/>
      <dgm:t>
        <a:bodyPr/>
        <a:lstStyle/>
        <a:p>
          <a:endParaRPr lang="it-IT"/>
        </a:p>
      </dgm:t>
    </dgm:pt>
    <dgm:pt modelId="{743451D3-D998-FB41-BC59-EE5C4BDCC915}" type="sibTrans" cxnId="{D71EFCC9-F861-C141-BE21-A79C47C2110A}">
      <dgm:prSet/>
      <dgm:spPr/>
      <dgm:t>
        <a:bodyPr/>
        <a:lstStyle/>
        <a:p>
          <a:endParaRPr lang="it-IT"/>
        </a:p>
      </dgm:t>
    </dgm:pt>
    <dgm:pt modelId="{E2CCFE4A-73CD-6E44-8362-A54EDBDDDDAB}">
      <dgm:prSet custT="1"/>
      <dgm:spPr>
        <a:solidFill>
          <a:srgbClr val="C00000"/>
        </a:solidFill>
      </dgm:spPr>
      <dgm:t>
        <a:bodyPr/>
        <a:lstStyle/>
        <a:p>
          <a:r>
            <a:rPr lang="it-IT" sz="1600" dirty="0"/>
            <a:t>KAIROS</a:t>
          </a:r>
        </a:p>
        <a:p>
          <a:r>
            <a:rPr lang="it-IT" sz="2000" dirty="0"/>
            <a:t>21</a:t>
          </a:r>
        </a:p>
      </dgm:t>
    </dgm:pt>
    <dgm:pt modelId="{C070282C-9673-174B-99BD-C74EE53CCE6A}" type="parTrans" cxnId="{0EDA6DC6-7DE9-2B42-965D-B1D39877C225}">
      <dgm:prSet/>
      <dgm:spPr/>
      <dgm:t>
        <a:bodyPr/>
        <a:lstStyle/>
        <a:p>
          <a:endParaRPr lang="it-IT"/>
        </a:p>
      </dgm:t>
    </dgm:pt>
    <dgm:pt modelId="{DFCFD0C9-C3E8-0747-B171-4674D5F47840}" type="sibTrans" cxnId="{0EDA6DC6-7DE9-2B42-965D-B1D39877C225}">
      <dgm:prSet/>
      <dgm:spPr/>
      <dgm:t>
        <a:bodyPr/>
        <a:lstStyle/>
        <a:p>
          <a:endParaRPr lang="it-IT"/>
        </a:p>
      </dgm:t>
    </dgm:pt>
    <dgm:pt modelId="{E75277E4-14B6-3E4E-9E03-E59CF792F8A2}">
      <dgm:prSet custT="1"/>
      <dgm:spPr>
        <a:solidFill>
          <a:srgbClr val="C00000"/>
        </a:solidFill>
      </dgm:spPr>
      <dgm:t>
        <a:bodyPr/>
        <a:lstStyle/>
        <a:p>
          <a:r>
            <a:rPr lang="it-IT" sz="2000" dirty="0"/>
            <a:t>AGORA’ </a:t>
          </a:r>
        </a:p>
        <a:p>
          <a:r>
            <a:rPr lang="it-IT" sz="2000" dirty="0"/>
            <a:t>22</a:t>
          </a:r>
        </a:p>
      </dgm:t>
    </dgm:pt>
    <dgm:pt modelId="{E8F1FD3E-515A-174F-A09F-2DE06EB2A62D}" type="parTrans" cxnId="{45F0BC5F-CAE9-D749-BC66-78C5CDFCD499}">
      <dgm:prSet/>
      <dgm:spPr/>
      <dgm:t>
        <a:bodyPr/>
        <a:lstStyle/>
        <a:p>
          <a:endParaRPr lang="it-IT"/>
        </a:p>
      </dgm:t>
    </dgm:pt>
    <dgm:pt modelId="{7730D8D3-ACD7-CC4B-97B2-516185A36CBD}" type="sibTrans" cxnId="{45F0BC5F-CAE9-D749-BC66-78C5CDFCD499}">
      <dgm:prSet/>
      <dgm:spPr/>
      <dgm:t>
        <a:bodyPr/>
        <a:lstStyle/>
        <a:p>
          <a:endParaRPr lang="it-IT"/>
        </a:p>
      </dgm:t>
    </dgm:pt>
    <dgm:pt modelId="{14FE6113-EF6F-2242-A021-7159BEBCEC48}">
      <dgm:prSet custT="1"/>
      <dgm:spPr>
        <a:solidFill>
          <a:srgbClr val="C00000"/>
        </a:solidFill>
      </dgm:spPr>
      <dgm:t>
        <a:bodyPr/>
        <a:lstStyle/>
        <a:p>
          <a:r>
            <a:rPr lang="it-IT" sz="2000"/>
            <a:t>SOTERIA</a:t>
          </a:r>
        </a:p>
        <a:p>
          <a:r>
            <a:rPr lang="it-IT" sz="2000"/>
            <a:t>6</a:t>
          </a:r>
          <a:endParaRPr lang="it-IT" sz="2000" dirty="0"/>
        </a:p>
      </dgm:t>
    </dgm:pt>
    <dgm:pt modelId="{5F967087-4663-744C-AEE8-FD2294A11A7B}" type="parTrans" cxnId="{70D8BFD1-5973-264F-BE43-EA035978473B}">
      <dgm:prSet/>
      <dgm:spPr/>
      <dgm:t>
        <a:bodyPr/>
        <a:lstStyle/>
        <a:p>
          <a:endParaRPr lang="it-IT"/>
        </a:p>
      </dgm:t>
    </dgm:pt>
    <dgm:pt modelId="{389F0DE5-F511-5340-A2DF-E654FA49175C}" type="sibTrans" cxnId="{70D8BFD1-5973-264F-BE43-EA035978473B}">
      <dgm:prSet/>
      <dgm:spPr/>
      <dgm:t>
        <a:bodyPr/>
        <a:lstStyle/>
        <a:p>
          <a:endParaRPr lang="it-IT"/>
        </a:p>
      </dgm:t>
    </dgm:pt>
    <dgm:pt modelId="{F30FD53E-B460-FD4D-8ED9-3973FE969802}">
      <dgm:prSet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1600" dirty="0"/>
            <a:t>ALOPERIDOLO</a:t>
          </a:r>
        </a:p>
      </dgm:t>
    </dgm:pt>
    <dgm:pt modelId="{3B3DF753-09D3-E34E-BF96-D660E20CEE5E}" type="parTrans" cxnId="{E34B5C9B-B7CA-DB46-B955-FB5020184F44}">
      <dgm:prSet/>
      <dgm:spPr/>
      <dgm:t>
        <a:bodyPr/>
        <a:lstStyle/>
        <a:p>
          <a:endParaRPr lang="it-IT"/>
        </a:p>
      </dgm:t>
    </dgm:pt>
    <dgm:pt modelId="{CD895DE7-6219-8C46-9DCA-BC4C568C8DC1}" type="sibTrans" cxnId="{E34B5C9B-B7CA-DB46-B955-FB5020184F44}">
      <dgm:prSet/>
      <dgm:spPr/>
      <dgm:t>
        <a:bodyPr/>
        <a:lstStyle/>
        <a:p>
          <a:endParaRPr lang="it-IT"/>
        </a:p>
      </dgm:t>
    </dgm:pt>
    <dgm:pt modelId="{706E138B-8CB5-9444-A783-375B5792C047}">
      <dgm:prSet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z="1800" dirty="0"/>
            <a:t>1</a:t>
          </a:r>
          <a:endParaRPr lang="it-IT" sz="1400" dirty="0"/>
        </a:p>
      </dgm:t>
    </dgm:pt>
    <dgm:pt modelId="{FED5D98D-E884-FC4E-8698-5C2C28604B46}" type="parTrans" cxnId="{B4EEEC03-5F35-2648-B623-B0C40D8ED349}">
      <dgm:prSet/>
      <dgm:spPr/>
      <dgm:t>
        <a:bodyPr/>
        <a:lstStyle/>
        <a:p>
          <a:endParaRPr lang="it-IT"/>
        </a:p>
      </dgm:t>
    </dgm:pt>
    <dgm:pt modelId="{96F80BB9-7990-7046-9915-3CF0608BCA4C}" type="sibTrans" cxnId="{B4EEEC03-5F35-2648-B623-B0C40D8ED349}">
      <dgm:prSet/>
      <dgm:spPr/>
      <dgm:t>
        <a:bodyPr/>
        <a:lstStyle/>
        <a:p>
          <a:endParaRPr lang="it-IT"/>
        </a:p>
      </dgm:t>
    </dgm:pt>
    <dgm:pt modelId="{0CDD651B-9D83-BF43-BB61-9FDF9CB8350A}" type="pres">
      <dgm:prSet presAssocID="{63FA190B-B72C-A24F-948C-0402EF843116}" presName="diagram" presStyleCnt="0">
        <dgm:presLayoutVars>
          <dgm:dir/>
          <dgm:resizeHandles val="exact"/>
        </dgm:presLayoutVars>
      </dgm:prSet>
      <dgm:spPr/>
    </dgm:pt>
    <dgm:pt modelId="{D0E68E00-5707-6E4C-8A54-C8041A5A5B0E}" type="pres">
      <dgm:prSet presAssocID="{8CB1D731-2904-9641-BC4E-BCCAE022DCFD}" presName="node" presStyleLbl="node1" presStyleIdx="0" presStyleCnt="20">
        <dgm:presLayoutVars>
          <dgm:bulletEnabled val="1"/>
        </dgm:presLayoutVars>
      </dgm:prSet>
      <dgm:spPr/>
    </dgm:pt>
    <dgm:pt modelId="{31153000-404F-D840-A712-9597F1D17201}" type="pres">
      <dgm:prSet presAssocID="{B099D5E7-304F-4643-9CD6-97DFCBF94FC4}" presName="sibTrans" presStyleCnt="0"/>
      <dgm:spPr/>
    </dgm:pt>
    <dgm:pt modelId="{EF3265FD-E0DB-D948-A248-291D8367DC33}" type="pres">
      <dgm:prSet presAssocID="{E2CCFE4A-73CD-6E44-8362-A54EDBDDDDAB}" presName="node" presStyleLbl="node1" presStyleIdx="1" presStyleCnt="20">
        <dgm:presLayoutVars>
          <dgm:bulletEnabled val="1"/>
        </dgm:presLayoutVars>
      </dgm:prSet>
      <dgm:spPr/>
    </dgm:pt>
    <dgm:pt modelId="{A0E0E607-9869-8E4B-B44A-67A716FCA8B4}" type="pres">
      <dgm:prSet presAssocID="{DFCFD0C9-C3E8-0747-B171-4674D5F47840}" presName="sibTrans" presStyleCnt="0"/>
      <dgm:spPr/>
    </dgm:pt>
    <dgm:pt modelId="{231B4AFA-8DB4-9E4D-9122-A4A30698DDDC}" type="pres">
      <dgm:prSet presAssocID="{E75277E4-14B6-3E4E-9E03-E59CF792F8A2}" presName="node" presStyleLbl="node1" presStyleIdx="2" presStyleCnt="20">
        <dgm:presLayoutVars>
          <dgm:bulletEnabled val="1"/>
        </dgm:presLayoutVars>
      </dgm:prSet>
      <dgm:spPr/>
    </dgm:pt>
    <dgm:pt modelId="{2F86C6D9-65ED-A440-99B9-C42BD46B7305}" type="pres">
      <dgm:prSet presAssocID="{7730D8D3-ACD7-CC4B-97B2-516185A36CBD}" presName="sibTrans" presStyleCnt="0"/>
      <dgm:spPr/>
    </dgm:pt>
    <dgm:pt modelId="{8F042197-3418-454E-B866-CCE458949EE1}" type="pres">
      <dgm:prSet presAssocID="{14FE6113-EF6F-2242-A021-7159BEBCEC48}" presName="node" presStyleLbl="node1" presStyleIdx="3" presStyleCnt="20">
        <dgm:presLayoutVars>
          <dgm:bulletEnabled val="1"/>
        </dgm:presLayoutVars>
      </dgm:prSet>
      <dgm:spPr/>
    </dgm:pt>
    <dgm:pt modelId="{23D9BF9E-9A7B-E441-8692-DB9C83FE14D7}" type="pres">
      <dgm:prSet presAssocID="{389F0DE5-F511-5340-A2DF-E654FA49175C}" presName="sibTrans" presStyleCnt="0"/>
      <dgm:spPr/>
    </dgm:pt>
    <dgm:pt modelId="{66E68904-2E26-FC4A-8865-2F9E347CAE9C}" type="pres">
      <dgm:prSet presAssocID="{F30FD53E-B460-FD4D-8ED9-3973FE969802}" presName="node" presStyleLbl="node1" presStyleIdx="4" presStyleCnt="20">
        <dgm:presLayoutVars>
          <dgm:bulletEnabled val="1"/>
        </dgm:presLayoutVars>
      </dgm:prSet>
      <dgm:spPr/>
    </dgm:pt>
    <dgm:pt modelId="{797114AE-ECE3-6E46-930F-3B133610E390}" type="pres">
      <dgm:prSet presAssocID="{CD895DE7-6219-8C46-9DCA-BC4C568C8DC1}" presName="sibTrans" presStyleCnt="0"/>
      <dgm:spPr/>
    </dgm:pt>
    <dgm:pt modelId="{6B494570-4A21-2140-AC4A-BD0E89DFDD7B}" type="pres">
      <dgm:prSet presAssocID="{706E138B-8CB5-9444-A783-375B5792C047}" presName="node" presStyleLbl="node1" presStyleIdx="5" presStyleCnt="20">
        <dgm:presLayoutVars>
          <dgm:bulletEnabled val="1"/>
        </dgm:presLayoutVars>
      </dgm:prSet>
      <dgm:spPr/>
    </dgm:pt>
    <dgm:pt modelId="{9BA49719-DB8F-9F49-A9A3-6EA7CF4E1E39}" type="pres">
      <dgm:prSet presAssocID="{96F80BB9-7990-7046-9915-3CF0608BCA4C}" presName="sibTrans" presStyleCnt="0"/>
      <dgm:spPr/>
    </dgm:pt>
    <dgm:pt modelId="{E04C191B-C5CF-1949-BA93-573E67B1C32F}" type="pres">
      <dgm:prSet presAssocID="{4BAC4CE7-001B-5C41-92E1-4F64D146BB7D}" presName="node" presStyleLbl="node1" presStyleIdx="6" presStyleCnt="20">
        <dgm:presLayoutVars>
          <dgm:bulletEnabled val="1"/>
        </dgm:presLayoutVars>
      </dgm:prSet>
      <dgm:spPr/>
    </dgm:pt>
    <dgm:pt modelId="{EA9DCEE2-6C67-7B48-B48A-C6C91BCAB217}" type="pres">
      <dgm:prSet presAssocID="{37513D0A-5759-564D-B04A-301F8B9D5D56}" presName="sibTrans" presStyleCnt="0"/>
      <dgm:spPr/>
    </dgm:pt>
    <dgm:pt modelId="{A8CEAE7A-8EFC-B34B-8CDE-8D10FB946D05}" type="pres">
      <dgm:prSet presAssocID="{CBC28408-1CF2-1B48-BD8A-1A50F0F1125E}" presName="node" presStyleLbl="node1" presStyleIdx="7" presStyleCnt="20">
        <dgm:presLayoutVars>
          <dgm:bulletEnabled val="1"/>
        </dgm:presLayoutVars>
      </dgm:prSet>
      <dgm:spPr/>
    </dgm:pt>
    <dgm:pt modelId="{D9196EA4-2042-624A-8F02-31BE924BD534}" type="pres">
      <dgm:prSet presAssocID="{49D2F7CD-1590-D343-A759-2EA32EC3FD48}" presName="sibTrans" presStyleCnt="0"/>
      <dgm:spPr/>
    </dgm:pt>
    <dgm:pt modelId="{5600DC5E-7ABE-0E42-BFB8-0F2B8E423FD9}" type="pres">
      <dgm:prSet presAssocID="{5C4070BA-6135-3649-BAF5-72E8D5DF40F4}" presName="node" presStyleLbl="node1" presStyleIdx="8" presStyleCnt="20">
        <dgm:presLayoutVars>
          <dgm:bulletEnabled val="1"/>
        </dgm:presLayoutVars>
      </dgm:prSet>
      <dgm:spPr/>
    </dgm:pt>
    <dgm:pt modelId="{4C04D4B8-6B28-8A4C-A04E-302DB9F2844B}" type="pres">
      <dgm:prSet presAssocID="{F5593223-7C84-8B46-B631-C6D606F78CCB}" presName="sibTrans" presStyleCnt="0"/>
      <dgm:spPr/>
    </dgm:pt>
    <dgm:pt modelId="{6448030B-8FB3-0A43-93B5-AEAA6DBAB1DB}" type="pres">
      <dgm:prSet presAssocID="{741D3D3B-68BB-C84B-873C-8000002082D6}" presName="node" presStyleLbl="node1" presStyleIdx="9" presStyleCnt="20">
        <dgm:presLayoutVars>
          <dgm:bulletEnabled val="1"/>
        </dgm:presLayoutVars>
      </dgm:prSet>
      <dgm:spPr/>
    </dgm:pt>
    <dgm:pt modelId="{374B60E3-9577-E949-8B70-6A942408601B}" type="pres">
      <dgm:prSet presAssocID="{3ECDD021-B82C-3B4D-876B-407671383530}" presName="sibTrans" presStyleCnt="0"/>
      <dgm:spPr/>
    </dgm:pt>
    <dgm:pt modelId="{90520B1F-B10C-2644-BDD3-491B55B459BD}" type="pres">
      <dgm:prSet presAssocID="{FE6BD3C0-BF48-C848-B0BB-90666217110B}" presName="node" presStyleLbl="node1" presStyleIdx="10" presStyleCnt="20">
        <dgm:presLayoutVars>
          <dgm:bulletEnabled val="1"/>
        </dgm:presLayoutVars>
      </dgm:prSet>
      <dgm:spPr/>
    </dgm:pt>
    <dgm:pt modelId="{7B40E386-724F-F54D-898D-72A783D0B86D}" type="pres">
      <dgm:prSet presAssocID="{5729D6E9-E656-4046-9529-B2E26C241650}" presName="sibTrans" presStyleCnt="0"/>
      <dgm:spPr/>
    </dgm:pt>
    <dgm:pt modelId="{F1476407-FBEE-B245-B02E-6BB297F98780}" type="pres">
      <dgm:prSet presAssocID="{BB163B96-A23D-E248-9DF2-F6FFDCFC8733}" presName="node" presStyleLbl="node1" presStyleIdx="11" presStyleCnt="20">
        <dgm:presLayoutVars>
          <dgm:bulletEnabled val="1"/>
        </dgm:presLayoutVars>
      </dgm:prSet>
      <dgm:spPr/>
    </dgm:pt>
    <dgm:pt modelId="{0C8B031F-5681-EE4F-AF83-EB86E55ADD5F}" type="pres">
      <dgm:prSet presAssocID="{743451D3-D998-FB41-BC59-EE5C4BDCC915}" presName="sibTrans" presStyleCnt="0"/>
      <dgm:spPr/>
    </dgm:pt>
    <dgm:pt modelId="{1A62A11C-07C9-4843-9265-52FF5B68B5DE}" type="pres">
      <dgm:prSet presAssocID="{73A13729-C908-DB4D-BDC7-188AF4E586E8}" presName="node" presStyleLbl="node1" presStyleIdx="12" presStyleCnt="20">
        <dgm:presLayoutVars>
          <dgm:bulletEnabled val="1"/>
        </dgm:presLayoutVars>
      </dgm:prSet>
      <dgm:spPr/>
    </dgm:pt>
    <dgm:pt modelId="{87F2107C-4029-4043-969C-5F0CB501A7A5}" type="pres">
      <dgm:prSet presAssocID="{1DD5AFFB-10C5-7542-8A80-6ECDD6256B72}" presName="sibTrans" presStyleCnt="0"/>
      <dgm:spPr/>
    </dgm:pt>
    <dgm:pt modelId="{B7D2E96E-3002-DD46-AF86-C2193A9D981B}" type="pres">
      <dgm:prSet presAssocID="{FDE6D746-395B-3E42-938C-C2F6B8AF4C19}" presName="node" presStyleLbl="node1" presStyleIdx="13" presStyleCnt="20">
        <dgm:presLayoutVars>
          <dgm:bulletEnabled val="1"/>
        </dgm:presLayoutVars>
      </dgm:prSet>
      <dgm:spPr/>
    </dgm:pt>
    <dgm:pt modelId="{FD4195FF-58E6-1346-B88D-F4FD9408D968}" type="pres">
      <dgm:prSet presAssocID="{826D39D6-18F9-364E-BD26-90509C385036}" presName="sibTrans" presStyleCnt="0"/>
      <dgm:spPr/>
    </dgm:pt>
    <dgm:pt modelId="{6AB40654-CC31-3F44-9ECA-9387E3B390E1}" type="pres">
      <dgm:prSet presAssocID="{A6B84742-0D40-E04E-A5ED-069938DA650C}" presName="node" presStyleLbl="node1" presStyleIdx="14" presStyleCnt="20">
        <dgm:presLayoutVars>
          <dgm:bulletEnabled val="1"/>
        </dgm:presLayoutVars>
      </dgm:prSet>
      <dgm:spPr/>
    </dgm:pt>
    <dgm:pt modelId="{62DE90B0-98CC-954E-9C26-940E7DC47B7D}" type="pres">
      <dgm:prSet presAssocID="{54078D8B-A30E-0647-B048-E274EFF12BC9}" presName="sibTrans" presStyleCnt="0"/>
      <dgm:spPr/>
    </dgm:pt>
    <dgm:pt modelId="{50ADB3DB-B833-1944-8398-C74D3BEF7EFE}" type="pres">
      <dgm:prSet presAssocID="{7BE4D34A-EB60-B04B-BCF4-04A2D47252F1}" presName="node" presStyleLbl="node1" presStyleIdx="15" presStyleCnt="20">
        <dgm:presLayoutVars>
          <dgm:bulletEnabled val="1"/>
        </dgm:presLayoutVars>
      </dgm:prSet>
      <dgm:spPr/>
    </dgm:pt>
    <dgm:pt modelId="{411B5814-1B6C-9541-8486-F9AC8A85B19F}" type="pres">
      <dgm:prSet presAssocID="{E6224889-D158-F54D-9BEE-A480B9C82B71}" presName="sibTrans" presStyleCnt="0"/>
      <dgm:spPr/>
    </dgm:pt>
    <dgm:pt modelId="{663855C5-3545-4840-8F54-BF7A199567F5}" type="pres">
      <dgm:prSet presAssocID="{89107B06-40DA-3D47-AE04-78EDA7EA0BA2}" presName="node" presStyleLbl="node1" presStyleIdx="16" presStyleCnt="20">
        <dgm:presLayoutVars>
          <dgm:bulletEnabled val="1"/>
        </dgm:presLayoutVars>
      </dgm:prSet>
      <dgm:spPr/>
    </dgm:pt>
    <dgm:pt modelId="{0994DFF0-2D59-EF4A-9C65-2D398EC1DDE5}" type="pres">
      <dgm:prSet presAssocID="{EDD942EF-5591-4448-8A14-4933331736F7}" presName="sibTrans" presStyleCnt="0"/>
      <dgm:spPr/>
    </dgm:pt>
    <dgm:pt modelId="{09D9268F-D781-154B-9CA9-D934813DC269}" type="pres">
      <dgm:prSet presAssocID="{D1994EA6-E89F-2744-8027-25E3924400C3}" presName="node" presStyleLbl="node1" presStyleIdx="17" presStyleCnt="20">
        <dgm:presLayoutVars>
          <dgm:bulletEnabled val="1"/>
        </dgm:presLayoutVars>
      </dgm:prSet>
      <dgm:spPr/>
    </dgm:pt>
    <dgm:pt modelId="{BE65B614-BB09-0F41-9034-55150494824F}" type="pres">
      <dgm:prSet presAssocID="{493754E3-D799-0C47-9E75-63604A169E56}" presName="sibTrans" presStyleCnt="0"/>
      <dgm:spPr/>
    </dgm:pt>
    <dgm:pt modelId="{740EBB64-FAA3-4D46-B8D2-170E4DB88584}" type="pres">
      <dgm:prSet presAssocID="{678AF730-CC2D-2340-A945-C1631154B286}" presName="node" presStyleLbl="node1" presStyleIdx="18" presStyleCnt="20">
        <dgm:presLayoutVars>
          <dgm:bulletEnabled val="1"/>
        </dgm:presLayoutVars>
      </dgm:prSet>
      <dgm:spPr/>
    </dgm:pt>
    <dgm:pt modelId="{70BF306E-DE31-F14B-B4F4-8DC23DB26FC0}" type="pres">
      <dgm:prSet presAssocID="{87316611-FFE6-D34A-ADA7-AA70BCA3AF0E}" presName="sibTrans" presStyleCnt="0"/>
      <dgm:spPr/>
    </dgm:pt>
    <dgm:pt modelId="{C62E03DF-070F-E549-BB3D-8DEBEE4927F9}" type="pres">
      <dgm:prSet presAssocID="{4478D163-2A0E-C048-9E99-F75DDB895635}" presName="node" presStyleLbl="node1" presStyleIdx="19" presStyleCnt="20">
        <dgm:presLayoutVars>
          <dgm:bulletEnabled val="1"/>
        </dgm:presLayoutVars>
      </dgm:prSet>
      <dgm:spPr/>
    </dgm:pt>
  </dgm:ptLst>
  <dgm:cxnLst>
    <dgm:cxn modelId="{1CA03403-8C38-E547-84EA-998CF8EA935A}" type="presOf" srcId="{678AF730-CC2D-2340-A945-C1631154B286}" destId="{740EBB64-FAA3-4D46-B8D2-170E4DB88584}" srcOrd="0" destOrd="0" presId="urn:microsoft.com/office/officeart/2005/8/layout/default"/>
    <dgm:cxn modelId="{B4EEEC03-5F35-2648-B623-B0C40D8ED349}" srcId="{63FA190B-B72C-A24F-948C-0402EF843116}" destId="{706E138B-8CB5-9444-A783-375B5792C047}" srcOrd="5" destOrd="0" parTransId="{FED5D98D-E884-FC4E-8698-5C2C28604B46}" sibTransId="{96F80BB9-7990-7046-9915-3CF0608BCA4C}"/>
    <dgm:cxn modelId="{185EA00B-999A-F648-8F8E-28C47383F91A}" srcId="{63FA190B-B72C-A24F-948C-0402EF843116}" destId="{73A13729-C908-DB4D-BDC7-188AF4E586E8}" srcOrd="12" destOrd="0" parTransId="{1E57AAFB-A8C2-EC47-923A-09B56D5F6E17}" sibTransId="{1DD5AFFB-10C5-7542-8A80-6ECDD6256B72}"/>
    <dgm:cxn modelId="{4E931B0C-AF53-A84A-ABED-F07DEEEDD308}" type="presOf" srcId="{A6B84742-0D40-E04E-A5ED-069938DA650C}" destId="{6AB40654-CC31-3F44-9ECA-9387E3B390E1}" srcOrd="0" destOrd="0" presId="urn:microsoft.com/office/officeart/2005/8/layout/default"/>
    <dgm:cxn modelId="{282A090D-CA04-1041-BADE-28504D78E9D8}" srcId="{63FA190B-B72C-A24F-948C-0402EF843116}" destId="{A6B84742-0D40-E04E-A5ED-069938DA650C}" srcOrd="14" destOrd="0" parTransId="{EFB6222E-0927-E949-9108-9F1A256A74F6}" sibTransId="{54078D8B-A30E-0647-B048-E274EFF12BC9}"/>
    <dgm:cxn modelId="{420FF61A-845C-9C40-A98D-6819B9DA0ADB}" type="presOf" srcId="{E75277E4-14B6-3E4E-9E03-E59CF792F8A2}" destId="{231B4AFA-8DB4-9E4D-9122-A4A30698DDDC}" srcOrd="0" destOrd="0" presId="urn:microsoft.com/office/officeart/2005/8/layout/default"/>
    <dgm:cxn modelId="{41DA881D-748C-644B-8240-9A50CAF1AE08}" type="presOf" srcId="{4478D163-2A0E-C048-9E99-F75DDB895635}" destId="{C62E03DF-070F-E549-BB3D-8DEBEE4927F9}" srcOrd="0" destOrd="0" presId="urn:microsoft.com/office/officeart/2005/8/layout/default"/>
    <dgm:cxn modelId="{AF2CE01E-4514-5D49-8F58-DDC67D02FC12}" type="presOf" srcId="{706E138B-8CB5-9444-A783-375B5792C047}" destId="{6B494570-4A21-2140-AC4A-BD0E89DFDD7B}" srcOrd="0" destOrd="0" presId="urn:microsoft.com/office/officeart/2005/8/layout/default"/>
    <dgm:cxn modelId="{B995DB2B-788D-244D-8CFD-C856BAE9B5D4}" srcId="{63FA190B-B72C-A24F-948C-0402EF843116}" destId="{678AF730-CC2D-2340-A945-C1631154B286}" srcOrd="18" destOrd="0" parTransId="{2355C7B1-C165-0248-8100-B4F7A8AC20A8}" sibTransId="{87316611-FFE6-D34A-ADA7-AA70BCA3AF0E}"/>
    <dgm:cxn modelId="{1385CB2D-31B6-5044-AFD6-049075D5602D}" type="presOf" srcId="{8CB1D731-2904-9641-BC4E-BCCAE022DCFD}" destId="{D0E68E00-5707-6E4C-8A54-C8041A5A5B0E}" srcOrd="0" destOrd="0" presId="urn:microsoft.com/office/officeart/2005/8/layout/default"/>
    <dgm:cxn modelId="{46DA5137-16E9-1646-8ADF-8E8F1CF5EB19}" srcId="{63FA190B-B72C-A24F-948C-0402EF843116}" destId="{741D3D3B-68BB-C84B-873C-8000002082D6}" srcOrd="9" destOrd="0" parTransId="{5BEB1447-4E71-2440-9B72-5BCC7A99208A}" sibTransId="{3ECDD021-B82C-3B4D-876B-407671383530}"/>
    <dgm:cxn modelId="{1D5ECB39-D8C6-7F40-838A-DF71CC4079ED}" type="presOf" srcId="{89107B06-40DA-3D47-AE04-78EDA7EA0BA2}" destId="{663855C5-3545-4840-8F54-BF7A199567F5}" srcOrd="0" destOrd="0" presId="urn:microsoft.com/office/officeart/2005/8/layout/default"/>
    <dgm:cxn modelId="{2882144F-1950-BD48-BAE0-10836EFB0CB8}" srcId="{63FA190B-B72C-A24F-948C-0402EF843116}" destId="{89107B06-40DA-3D47-AE04-78EDA7EA0BA2}" srcOrd="16" destOrd="0" parTransId="{814FEA08-65A9-FB4B-8861-60B8DD8DCF35}" sibTransId="{EDD942EF-5591-4448-8A14-4933331736F7}"/>
    <dgm:cxn modelId="{0216B559-5537-8D45-82B8-10630D5D1F6A}" type="presOf" srcId="{5C4070BA-6135-3649-BAF5-72E8D5DF40F4}" destId="{5600DC5E-7ABE-0E42-BFB8-0F2B8E423FD9}" srcOrd="0" destOrd="0" presId="urn:microsoft.com/office/officeart/2005/8/layout/default"/>
    <dgm:cxn modelId="{45F0BC5F-CAE9-D749-BC66-78C5CDFCD499}" srcId="{63FA190B-B72C-A24F-948C-0402EF843116}" destId="{E75277E4-14B6-3E4E-9E03-E59CF792F8A2}" srcOrd="2" destOrd="0" parTransId="{E8F1FD3E-515A-174F-A09F-2DE06EB2A62D}" sibTransId="{7730D8D3-ACD7-CC4B-97B2-516185A36CBD}"/>
    <dgm:cxn modelId="{372BBE5F-45AA-3F48-8445-29CC3BFD91FF}" srcId="{63FA190B-B72C-A24F-948C-0402EF843116}" destId="{7BE4D34A-EB60-B04B-BCF4-04A2D47252F1}" srcOrd="15" destOrd="0" parTransId="{00B931CE-0E4E-8645-8A01-340AC8AFBEF9}" sibTransId="{E6224889-D158-F54D-9BEE-A480B9C82B71}"/>
    <dgm:cxn modelId="{89DE2169-F569-6B49-A8DF-6DB5568DDB9B}" type="presOf" srcId="{E2CCFE4A-73CD-6E44-8362-A54EDBDDDDAB}" destId="{EF3265FD-E0DB-D948-A248-291D8367DC33}" srcOrd="0" destOrd="0" presId="urn:microsoft.com/office/officeart/2005/8/layout/default"/>
    <dgm:cxn modelId="{290CAA7B-6B27-3842-8D00-A38D1828A3CE}" type="presOf" srcId="{FDE6D746-395B-3E42-938C-C2F6B8AF4C19}" destId="{B7D2E96E-3002-DD46-AF86-C2193A9D981B}" srcOrd="0" destOrd="0" presId="urn:microsoft.com/office/officeart/2005/8/layout/default"/>
    <dgm:cxn modelId="{A09AE88A-DCB2-8848-A32D-D8C46615244C}" srcId="{63FA190B-B72C-A24F-948C-0402EF843116}" destId="{4BAC4CE7-001B-5C41-92E1-4F64D146BB7D}" srcOrd="6" destOrd="0" parTransId="{EBF47BDB-3461-DD48-8D35-3BEEBB709235}" sibTransId="{37513D0A-5759-564D-B04A-301F8B9D5D56}"/>
    <dgm:cxn modelId="{E34B5C9B-B7CA-DB46-B955-FB5020184F44}" srcId="{63FA190B-B72C-A24F-948C-0402EF843116}" destId="{F30FD53E-B460-FD4D-8ED9-3973FE969802}" srcOrd="4" destOrd="0" parTransId="{3B3DF753-09D3-E34E-BF96-D660E20CEE5E}" sibTransId="{CD895DE7-6219-8C46-9DCA-BC4C568C8DC1}"/>
    <dgm:cxn modelId="{75B59AA5-FED2-B54D-AB6D-B539EA2D7EF7}" type="presOf" srcId="{4BAC4CE7-001B-5C41-92E1-4F64D146BB7D}" destId="{E04C191B-C5CF-1949-BA93-573E67B1C32F}" srcOrd="0" destOrd="0" presId="urn:microsoft.com/office/officeart/2005/8/layout/default"/>
    <dgm:cxn modelId="{1F6A22B3-CF37-9647-B2B9-10AD0DABFFB3}" type="presOf" srcId="{7BE4D34A-EB60-B04B-BCF4-04A2D47252F1}" destId="{50ADB3DB-B833-1944-8398-C74D3BEF7EFE}" srcOrd="0" destOrd="0" presId="urn:microsoft.com/office/officeart/2005/8/layout/default"/>
    <dgm:cxn modelId="{A37FDFBE-19BD-B647-B0B1-DE7C5910DFF1}" type="presOf" srcId="{14FE6113-EF6F-2242-A021-7159BEBCEC48}" destId="{8F042197-3418-454E-B866-CCE458949EE1}" srcOrd="0" destOrd="0" presId="urn:microsoft.com/office/officeart/2005/8/layout/default"/>
    <dgm:cxn modelId="{6BFF8EC3-A0B6-7A4C-A055-5D8BB1B4E32D}" type="presOf" srcId="{CBC28408-1CF2-1B48-BD8A-1A50F0F1125E}" destId="{A8CEAE7A-8EFC-B34B-8CDE-8D10FB946D05}" srcOrd="0" destOrd="0" presId="urn:microsoft.com/office/officeart/2005/8/layout/default"/>
    <dgm:cxn modelId="{B4E427C4-10C6-A64E-965D-DBAF3B9E7B19}" srcId="{63FA190B-B72C-A24F-948C-0402EF843116}" destId="{5C4070BA-6135-3649-BAF5-72E8D5DF40F4}" srcOrd="8" destOrd="0" parTransId="{8C233658-ECDB-3C47-8F9C-8E7AA11849C4}" sibTransId="{F5593223-7C84-8B46-B631-C6D606F78CCB}"/>
    <dgm:cxn modelId="{0EDA6DC6-7DE9-2B42-965D-B1D39877C225}" srcId="{63FA190B-B72C-A24F-948C-0402EF843116}" destId="{E2CCFE4A-73CD-6E44-8362-A54EDBDDDDAB}" srcOrd="1" destOrd="0" parTransId="{C070282C-9673-174B-99BD-C74EE53CCE6A}" sibTransId="{DFCFD0C9-C3E8-0747-B171-4674D5F47840}"/>
    <dgm:cxn modelId="{B32D6BC9-1C5F-6346-97F0-1CD1A0C91D9F}" type="presOf" srcId="{741D3D3B-68BB-C84B-873C-8000002082D6}" destId="{6448030B-8FB3-0A43-93B5-AEAA6DBAB1DB}" srcOrd="0" destOrd="0" presId="urn:microsoft.com/office/officeart/2005/8/layout/default"/>
    <dgm:cxn modelId="{D71EFCC9-F861-C141-BE21-A79C47C2110A}" srcId="{63FA190B-B72C-A24F-948C-0402EF843116}" destId="{BB163B96-A23D-E248-9DF2-F6FFDCFC8733}" srcOrd="11" destOrd="0" parTransId="{7815D1F6-0F47-C645-B36D-101E586CCB63}" sibTransId="{743451D3-D998-FB41-BC59-EE5C4BDCC915}"/>
    <dgm:cxn modelId="{A1B45CD0-858E-4249-B0A5-D225A82884AB}" type="presOf" srcId="{D1994EA6-E89F-2744-8027-25E3924400C3}" destId="{09D9268F-D781-154B-9CA9-D934813DC269}" srcOrd="0" destOrd="0" presId="urn:microsoft.com/office/officeart/2005/8/layout/default"/>
    <dgm:cxn modelId="{70D8BFD1-5973-264F-BE43-EA035978473B}" srcId="{63FA190B-B72C-A24F-948C-0402EF843116}" destId="{14FE6113-EF6F-2242-A021-7159BEBCEC48}" srcOrd="3" destOrd="0" parTransId="{5F967087-4663-744C-AEE8-FD2294A11A7B}" sibTransId="{389F0DE5-F511-5340-A2DF-E654FA49175C}"/>
    <dgm:cxn modelId="{A2DE6DD5-BAD4-3B4D-97BD-7EDCEBDD145B}" srcId="{63FA190B-B72C-A24F-948C-0402EF843116}" destId="{FE6BD3C0-BF48-C848-B0BB-90666217110B}" srcOrd="10" destOrd="0" parTransId="{F22BFE25-7E90-8D46-A588-BE94F9510A30}" sibTransId="{5729D6E9-E656-4046-9529-B2E26C241650}"/>
    <dgm:cxn modelId="{A4D2FFD5-9AEF-CC43-A217-5BB0F83DB6E9}" srcId="{63FA190B-B72C-A24F-948C-0402EF843116}" destId="{CBC28408-1CF2-1B48-BD8A-1A50F0F1125E}" srcOrd="7" destOrd="0" parTransId="{B8A7CDE3-5EC9-AB41-A91D-F940B5074E47}" sibTransId="{49D2F7CD-1590-D343-A759-2EA32EC3FD48}"/>
    <dgm:cxn modelId="{8C6F75DC-06C8-534B-A9FB-483FB8FC0AE2}" srcId="{63FA190B-B72C-A24F-948C-0402EF843116}" destId="{FDE6D746-395B-3E42-938C-C2F6B8AF4C19}" srcOrd="13" destOrd="0" parTransId="{09CB43DE-45A4-5B4A-991E-41B6CF061807}" sibTransId="{826D39D6-18F9-364E-BD26-90509C385036}"/>
    <dgm:cxn modelId="{C3BE78DD-46BF-3D4A-A596-4821E0606658}" type="presOf" srcId="{BB163B96-A23D-E248-9DF2-F6FFDCFC8733}" destId="{F1476407-FBEE-B245-B02E-6BB297F98780}" srcOrd="0" destOrd="0" presId="urn:microsoft.com/office/officeart/2005/8/layout/default"/>
    <dgm:cxn modelId="{F61BE1E2-FB9B-5847-9AAA-C0BEE8C12A4E}" type="presOf" srcId="{63FA190B-B72C-A24F-948C-0402EF843116}" destId="{0CDD651B-9D83-BF43-BB61-9FDF9CB8350A}" srcOrd="0" destOrd="0" presId="urn:microsoft.com/office/officeart/2005/8/layout/default"/>
    <dgm:cxn modelId="{854E2BE5-4C10-1441-8D72-3554608205C7}" type="presOf" srcId="{FE6BD3C0-BF48-C848-B0BB-90666217110B}" destId="{90520B1F-B10C-2644-BDD3-491B55B459BD}" srcOrd="0" destOrd="0" presId="urn:microsoft.com/office/officeart/2005/8/layout/default"/>
    <dgm:cxn modelId="{0DFCEBE5-096B-8542-83AD-FF4280AE5298}" type="presOf" srcId="{F30FD53E-B460-FD4D-8ED9-3973FE969802}" destId="{66E68904-2E26-FC4A-8865-2F9E347CAE9C}" srcOrd="0" destOrd="0" presId="urn:microsoft.com/office/officeart/2005/8/layout/default"/>
    <dgm:cxn modelId="{6CB730EF-E63D-7E49-BA92-CB9AA97CB54D}" srcId="{63FA190B-B72C-A24F-948C-0402EF843116}" destId="{4478D163-2A0E-C048-9E99-F75DDB895635}" srcOrd="19" destOrd="0" parTransId="{26B5B77F-E633-6B41-81B1-1D82A339C1E6}" sibTransId="{43412A5E-3FFD-EC43-861A-759EC23EB4C0}"/>
    <dgm:cxn modelId="{62ED43F5-BB9A-524B-B5AE-7A23DF22DBB0}" srcId="{63FA190B-B72C-A24F-948C-0402EF843116}" destId="{D1994EA6-E89F-2744-8027-25E3924400C3}" srcOrd="17" destOrd="0" parTransId="{3984BEB4-8D62-9F4F-97CA-CD624ED06989}" sibTransId="{493754E3-D799-0C47-9E75-63604A169E56}"/>
    <dgm:cxn modelId="{9FE1BEF5-6545-5C4D-92EC-7E08E4154A1A}" type="presOf" srcId="{73A13729-C908-DB4D-BDC7-188AF4E586E8}" destId="{1A62A11C-07C9-4843-9265-52FF5B68B5DE}" srcOrd="0" destOrd="0" presId="urn:microsoft.com/office/officeart/2005/8/layout/default"/>
    <dgm:cxn modelId="{033A33F8-13CD-EA4D-A819-BAA6A8FF13A3}" srcId="{63FA190B-B72C-A24F-948C-0402EF843116}" destId="{8CB1D731-2904-9641-BC4E-BCCAE022DCFD}" srcOrd="0" destOrd="0" parTransId="{3F312EEB-DDDD-1645-9FDD-2A3ADC37A1DB}" sibTransId="{B099D5E7-304F-4643-9CD6-97DFCBF94FC4}"/>
    <dgm:cxn modelId="{9B3395A3-9CD9-9142-814A-3146FFAAF61E}" type="presParOf" srcId="{0CDD651B-9D83-BF43-BB61-9FDF9CB8350A}" destId="{D0E68E00-5707-6E4C-8A54-C8041A5A5B0E}" srcOrd="0" destOrd="0" presId="urn:microsoft.com/office/officeart/2005/8/layout/default"/>
    <dgm:cxn modelId="{4FC08DEE-4BCD-544E-BAD8-C3B7B58FDAF5}" type="presParOf" srcId="{0CDD651B-9D83-BF43-BB61-9FDF9CB8350A}" destId="{31153000-404F-D840-A712-9597F1D17201}" srcOrd="1" destOrd="0" presId="urn:microsoft.com/office/officeart/2005/8/layout/default"/>
    <dgm:cxn modelId="{C8C0F46B-E55C-5644-8F7F-F21B4C2471CE}" type="presParOf" srcId="{0CDD651B-9D83-BF43-BB61-9FDF9CB8350A}" destId="{EF3265FD-E0DB-D948-A248-291D8367DC33}" srcOrd="2" destOrd="0" presId="urn:microsoft.com/office/officeart/2005/8/layout/default"/>
    <dgm:cxn modelId="{FBD7F3A3-CE4C-0841-AA0D-7FDD02BF212E}" type="presParOf" srcId="{0CDD651B-9D83-BF43-BB61-9FDF9CB8350A}" destId="{A0E0E607-9869-8E4B-B44A-67A716FCA8B4}" srcOrd="3" destOrd="0" presId="urn:microsoft.com/office/officeart/2005/8/layout/default"/>
    <dgm:cxn modelId="{394FED4F-BAA0-1A40-B2D6-21901957B65E}" type="presParOf" srcId="{0CDD651B-9D83-BF43-BB61-9FDF9CB8350A}" destId="{231B4AFA-8DB4-9E4D-9122-A4A30698DDDC}" srcOrd="4" destOrd="0" presId="urn:microsoft.com/office/officeart/2005/8/layout/default"/>
    <dgm:cxn modelId="{DD106B3B-F03B-F04F-AD44-683FC5EE331E}" type="presParOf" srcId="{0CDD651B-9D83-BF43-BB61-9FDF9CB8350A}" destId="{2F86C6D9-65ED-A440-99B9-C42BD46B7305}" srcOrd="5" destOrd="0" presId="urn:microsoft.com/office/officeart/2005/8/layout/default"/>
    <dgm:cxn modelId="{F2D92E73-F9E6-0C43-A1A1-8F57CCCAA52F}" type="presParOf" srcId="{0CDD651B-9D83-BF43-BB61-9FDF9CB8350A}" destId="{8F042197-3418-454E-B866-CCE458949EE1}" srcOrd="6" destOrd="0" presId="urn:microsoft.com/office/officeart/2005/8/layout/default"/>
    <dgm:cxn modelId="{C8279B87-D49A-8E4E-B1A3-186509B74651}" type="presParOf" srcId="{0CDD651B-9D83-BF43-BB61-9FDF9CB8350A}" destId="{23D9BF9E-9A7B-E441-8692-DB9C83FE14D7}" srcOrd="7" destOrd="0" presId="urn:microsoft.com/office/officeart/2005/8/layout/default"/>
    <dgm:cxn modelId="{0EB8FC43-2F9F-B943-9BE4-5C4C824C7C59}" type="presParOf" srcId="{0CDD651B-9D83-BF43-BB61-9FDF9CB8350A}" destId="{66E68904-2E26-FC4A-8865-2F9E347CAE9C}" srcOrd="8" destOrd="0" presId="urn:microsoft.com/office/officeart/2005/8/layout/default"/>
    <dgm:cxn modelId="{F22856C1-FA92-FA4F-BE97-9258180AC555}" type="presParOf" srcId="{0CDD651B-9D83-BF43-BB61-9FDF9CB8350A}" destId="{797114AE-ECE3-6E46-930F-3B133610E390}" srcOrd="9" destOrd="0" presId="urn:microsoft.com/office/officeart/2005/8/layout/default"/>
    <dgm:cxn modelId="{0578366C-FB57-3E42-A9D6-84C38FE06189}" type="presParOf" srcId="{0CDD651B-9D83-BF43-BB61-9FDF9CB8350A}" destId="{6B494570-4A21-2140-AC4A-BD0E89DFDD7B}" srcOrd="10" destOrd="0" presId="urn:microsoft.com/office/officeart/2005/8/layout/default"/>
    <dgm:cxn modelId="{6908655A-1022-DB4E-B226-F04AFEFE8865}" type="presParOf" srcId="{0CDD651B-9D83-BF43-BB61-9FDF9CB8350A}" destId="{9BA49719-DB8F-9F49-A9A3-6EA7CF4E1E39}" srcOrd="11" destOrd="0" presId="urn:microsoft.com/office/officeart/2005/8/layout/default"/>
    <dgm:cxn modelId="{F87E470F-7C4F-364D-BDBE-EB13E4922E3C}" type="presParOf" srcId="{0CDD651B-9D83-BF43-BB61-9FDF9CB8350A}" destId="{E04C191B-C5CF-1949-BA93-573E67B1C32F}" srcOrd="12" destOrd="0" presId="urn:microsoft.com/office/officeart/2005/8/layout/default"/>
    <dgm:cxn modelId="{EC614576-5512-E741-9426-C5A1448E0F0F}" type="presParOf" srcId="{0CDD651B-9D83-BF43-BB61-9FDF9CB8350A}" destId="{EA9DCEE2-6C67-7B48-B48A-C6C91BCAB217}" srcOrd="13" destOrd="0" presId="urn:microsoft.com/office/officeart/2005/8/layout/default"/>
    <dgm:cxn modelId="{347DE367-D81D-C040-BF70-DEE95E0615B2}" type="presParOf" srcId="{0CDD651B-9D83-BF43-BB61-9FDF9CB8350A}" destId="{A8CEAE7A-8EFC-B34B-8CDE-8D10FB946D05}" srcOrd="14" destOrd="0" presId="urn:microsoft.com/office/officeart/2005/8/layout/default"/>
    <dgm:cxn modelId="{49E7CE7B-6DD1-554A-B529-CF0884B67316}" type="presParOf" srcId="{0CDD651B-9D83-BF43-BB61-9FDF9CB8350A}" destId="{D9196EA4-2042-624A-8F02-31BE924BD534}" srcOrd="15" destOrd="0" presId="urn:microsoft.com/office/officeart/2005/8/layout/default"/>
    <dgm:cxn modelId="{32900482-A977-2A48-9EEA-85A613FF9E87}" type="presParOf" srcId="{0CDD651B-9D83-BF43-BB61-9FDF9CB8350A}" destId="{5600DC5E-7ABE-0E42-BFB8-0F2B8E423FD9}" srcOrd="16" destOrd="0" presId="urn:microsoft.com/office/officeart/2005/8/layout/default"/>
    <dgm:cxn modelId="{6FA74CD3-1AFD-1149-B686-89F1BF8D9AF4}" type="presParOf" srcId="{0CDD651B-9D83-BF43-BB61-9FDF9CB8350A}" destId="{4C04D4B8-6B28-8A4C-A04E-302DB9F2844B}" srcOrd="17" destOrd="0" presId="urn:microsoft.com/office/officeart/2005/8/layout/default"/>
    <dgm:cxn modelId="{6C1207EB-36CE-284A-B812-1AEA20178337}" type="presParOf" srcId="{0CDD651B-9D83-BF43-BB61-9FDF9CB8350A}" destId="{6448030B-8FB3-0A43-93B5-AEAA6DBAB1DB}" srcOrd="18" destOrd="0" presId="urn:microsoft.com/office/officeart/2005/8/layout/default"/>
    <dgm:cxn modelId="{34A50AE3-03CB-A749-A3F1-AFF30C4F6EE9}" type="presParOf" srcId="{0CDD651B-9D83-BF43-BB61-9FDF9CB8350A}" destId="{374B60E3-9577-E949-8B70-6A942408601B}" srcOrd="19" destOrd="0" presId="urn:microsoft.com/office/officeart/2005/8/layout/default"/>
    <dgm:cxn modelId="{51DFE84B-4576-EC45-AD59-FF869318010A}" type="presParOf" srcId="{0CDD651B-9D83-BF43-BB61-9FDF9CB8350A}" destId="{90520B1F-B10C-2644-BDD3-491B55B459BD}" srcOrd="20" destOrd="0" presId="urn:microsoft.com/office/officeart/2005/8/layout/default"/>
    <dgm:cxn modelId="{218CABE8-D9F2-364F-AEEE-B71564D57953}" type="presParOf" srcId="{0CDD651B-9D83-BF43-BB61-9FDF9CB8350A}" destId="{7B40E386-724F-F54D-898D-72A783D0B86D}" srcOrd="21" destOrd="0" presId="urn:microsoft.com/office/officeart/2005/8/layout/default"/>
    <dgm:cxn modelId="{04ADCCC7-E8E9-3845-8B84-100F4B546E06}" type="presParOf" srcId="{0CDD651B-9D83-BF43-BB61-9FDF9CB8350A}" destId="{F1476407-FBEE-B245-B02E-6BB297F98780}" srcOrd="22" destOrd="0" presId="urn:microsoft.com/office/officeart/2005/8/layout/default"/>
    <dgm:cxn modelId="{2EBB99BE-CB97-F640-A5D5-8CD2BE27AC87}" type="presParOf" srcId="{0CDD651B-9D83-BF43-BB61-9FDF9CB8350A}" destId="{0C8B031F-5681-EE4F-AF83-EB86E55ADD5F}" srcOrd="23" destOrd="0" presId="urn:microsoft.com/office/officeart/2005/8/layout/default"/>
    <dgm:cxn modelId="{A2DADF10-479F-0F46-9F1B-4EBB0850122E}" type="presParOf" srcId="{0CDD651B-9D83-BF43-BB61-9FDF9CB8350A}" destId="{1A62A11C-07C9-4843-9265-52FF5B68B5DE}" srcOrd="24" destOrd="0" presId="urn:microsoft.com/office/officeart/2005/8/layout/default"/>
    <dgm:cxn modelId="{52DAF1DB-4E58-A845-9735-88B344C4F473}" type="presParOf" srcId="{0CDD651B-9D83-BF43-BB61-9FDF9CB8350A}" destId="{87F2107C-4029-4043-969C-5F0CB501A7A5}" srcOrd="25" destOrd="0" presId="urn:microsoft.com/office/officeart/2005/8/layout/default"/>
    <dgm:cxn modelId="{2339F20D-18AE-4A4D-9119-A7075A51011C}" type="presParOf" srcId="{0CDD651B-9D83-BF43-BB61-9FDF9CB8350A}" destId="{B7D2E96E-3002-DD46-AF86-C2193A9D981B}" srcOrd="26" destOrd="0" presId="urn:microsoft.com/office/officeart/2005/8/layout/default"/>
    <dgm:cxn modelId="{44B22D0C-2772-6540-A08D-F679A3DFDBAA}" type="presParOf" srcId="{0CDD651B-9D83-BF43-BB61-9FDF9CB8350A}" destId="{FD4195FF-58E6-1346-B88D-F4FD9408D968}" srcOrd="27" destOrd="0" presId="urn:microsoft.com/office/officeart/2005/8/layout/default"/>
    <dgm:cxn modelId="{62B632DC-BACB-A942-883F-6C927C0B0DDE}" type="presParOf" srcId="{0CDD651B-9D83-BF43-BB61-9FDF9CB8350A}" destId="{6AB40654-CC31-3F44-9ECA-9387E3B390E1}" srcOrd="28" destOrd="0" presId="urn:microsoft.com/office/officeart/2005/8/layout/default"/>
    <dgm:cxn modelId="{08479FC4-DDF6-C14F-98B4-04D6469EB29A}" type="presParOf" srcId="{0CDD651B-9D83-BF43-BB61-9FDF9CB8350A}" destId="{62DE90B0-98CC-954E-9C26-940E7DC47B7D}" srcOrd="29" destOrd="0" presId="urn:microsoft.com/office/officeart/2005/8/layout/default"/>
    <dgm:cxn modelId="{D03FEA8C-667D-4649-B222-09D8A95BEB29}" type="presParOf" srcId="{0CDD651B-9D83-BF43-BB61-9FDF9CB8350A}" destId="{50ADB3DB-B833-1944-8398-C74D3BEF7EFE}" srcOrd="30" destOrd="0" presId="urn:microsoft.com/office/officeart/2005/8/layout/default"/>
    <dgm:cxn modelId="{3D0E2974-0729-C447-B75B-A61D2FF5CAFF}" type="presParOf" srcId="{0CDD651B-9D83-BF43-BB61-9FDF9CB8350A}" destId="{411B5814-1B6C-9541-8486-F9AC8A85B19F}" srcOrd="31" destOrd="0" presId="urn:microsoft.com/office/officeart/2005/8/layout/default"/>
    <dgm:cxn modelId="{F28C9A0E-B491-7141-8CAB-7A6E652D5A51}" type="presParOf" srcId="{0CDD651B-9D83-BF43-BB61-9FDF9CB8350A}" destId="{663855C5-3545-4840-8F54-BF7A199567F5}" srcOrd="32" destOrd="0" presId="urn:microsoft.com/office/officeart/2005/8/layout/default"/>
    <dgm:cxn modelId="{03930D52-10BE-3544-8B8E-146923A6474C}" type="presParOf" srcId="{0CDD651B-9D83-BF43-BB61-9FDF9CB8350A}" destId="{0994DFF0-2D59-EF4A-9C65-2D398EC1DDE5}" srcOrd="33" destOrd="0" presId="urn:microsoft.com/office/officeart/2005/8/layout/default"/>
    <dgm:cxn modelId="{CD79FB2C-AF6A-7F40-8368-023A462140EF}" type="presParOf" srcId="{0CDD651B-9D83-BF43-BB61-9FDF9CB8350A}" destId="{09D9268F-D781-154B-9CA9-D934813DC269}" srcOrd="34" destOrd="0" presId="urn:microsoft.com/office/officeart/2005/8/layout/default"/>
    <dgm:cxn modelId="{57F012CB-0B65-604B-8BF9-F3ED8B9CD2A1}" type="presParOf" srcId="{0CDD651B-9D83-BF43-BB61-9FDF9CB8350A}" destId="{BE65B614-BB09-0F41-9034-55150494824F}" srcOrd="35" destOrd="0" presId="urn:microsoft.com/office/officeart/2005/8/layout/default"/>
    <dgm:cxn modelId="{AA2D7723-150B-874A-8917-41B1C24EAA7A}" type="presParOf" srcId="{0CDD651B-9D83-BF43-BB61-9FDF9CB8350A}" destId="{740EBB64-FAA3-4D46-B8D2-170E4DB88584}" srcOrd="36" destOrd="0" presId="urn:microsoft.com/office/officeart/2005/8/layout/default"/>
    <dgm:cxn modelId="{FE718832-3B20-E743-932B-1ED516DF5CD4}" type="presParOf" srcId="{0CDD651B-9D83-BF43-BB61-9FDF9CB8350A}" destId="{70BF306E-DE31-F14B-B4F4-8DC23DB26FC0}" srcOrd="37" destOrd="0" presId="urn:microsoft.com/office/officeart/2005/8/layout/default"/>
    <dgm:cxn modelId="{60F2F26E-0F20-3F42-83FD-726A94D3D798}" type="presParOf" srcId="{0CDD651B-9D83-BF43-BB61-9FDF9CB8350A}" destId="{C62E03DF-070F-E549-BB3D-8DEBEE4927F9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D56748-C264-DE4B-8AAA-54F7B93AD12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B39D3475-35A4-2A45-A4DD-A76A8D617B0F}">
      <dgm:prSet phldrT="[Testo]" custT="1"/>
      <dgm:spPr/>
      <dgm:t>
        <a:bodyPr/>
        <a:lstStyle/>
        <a:p>
          <a:r>
            <a:rPr lang="it-IT" sz="1600" dirty="0" err="1"/>
            <a:t>F</a:t>
          </a:r>
          <a:r>
            <a:rPr lang="it-IT" sz="1600" dirty="0"/>
            <a:t>. UMORE/AF- FETTIVITA’</a:t>
          </a:r>
        </a:p>
      </dgm:t>
    </dgm:pt>
    <dgm:pt modelId="{7746F357-C3EB-574A-8BC7-97C2CFE60C9B}" type="parTrans" cxnId="{5FA3826D-73DB-9548-A144-9FF2920E0AF7}">
      <dgm:prSet/>
      <dgm:spPr/>
      <dgm:t>
        <a:bodyPr/>
        <a:lstStyle/>
        <a:p>
          <a:endParaRPr lang="it-IT"/>
        </a:p>
      </dgm:t>
    </dgm:pt>
    <dgm:pt modelId="{010E610C-3962-A44D-B2B8-6E4935D1389F}" type="sibTrans" cxnId="{5FA3826D-73DB-9548-A144-9FF2920E0AF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29F80F10-75E7-2841-BBC8-FC305E87C698}">
      <dgm:prSet phldrT="[Testo]" custT="1"/>
      <dgm:spPr/>
      <dgm:t>
        <a:bodyPr/>
        <a:lstStyle/>
        <a:p>
          <a:r>
            <a:rPr lang="it-IT" sz="2000" dirty="0"/>
            <a:t>F.COGNITIVA</a:t>
          </a:r>
          <a:endParaRPr lang="it-IT" sz="600" dirty="0"/>
        </a:p>
      </dgm:t>
    </dgm:pt>
    <dgm:pt modelId="{8D4BE0E8-B36C-2949-953C-EA45FCD87EC3}" type="parTrans" cxnId="{E2FC48FE-1236-E342-91BE-F0CB531F40F5}">
      <dgm:prSet/>
      <dgm:spPr/>
      <dgm:t>
        <a:bodyPr/>
        <a:lstStyle/>
        <a:p>
          <a:endParaRPr lang="it-IT"/>
        </a:p>
      </dgm:t>
    </dgm:pt>
    <dgm:pt modelId="{347F36F7-D626-1F49-A33B-7A73EC170C95}" type="sibTrans" cxnId="{E2FC48FE-1236-E342-91BE-F0CB531F40F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6E5AAB90-39E7-4243-B41D-E18F83E8EF16}">
      <dgm:prSet phldrT="[Testo]"/>
      <dgm:spPr/>
      <dgm:t>
        <a:bodyPr/>
        <a:lstStyle/>
        <a:p>
          <a:r>
            <a:rPr lang="it-IT" dirty="0"/>
            <a:t>DELIRIO</a:t>
          </a:r>
        </a:p>
      </dgm:t>
    </dgm:pt>
    <dgm:pt modelId="{54CAE4C9-A46C-9246-BC79-787A284E5878}" type="parTrans" cxnId="{E92F66BB-F1FE-0D41-B893-2FDFB37955B1}">
      <dgm:prSet/>
      <dgm:spPr/>
      <dgm:t>
        <a:bodyPr/>
        <a:lstStyle/>
        <a:p>
          <a:endParaRPr lang="it-IT"/>
        </a:p>
      </dgm:t>
    </dgm:pt>
    <dgm:pt modelId="{49669A04-5C8B-AA4D-95EA-39E23CD780CA}" type="sibTrans" cxnId="{E92F66BB-F1FE-0D41-B893-2FDFB37955B1}">
      <dgm:prSet/>
      <dgm:spPr/>
      <dgm:t>
        <a:bodyPr/>
        <a:lstStyle/>
        <a:p>
          <a:endParaRPr lang="it-IT"/>
        </a:p>
      </dgm:t>
    </dgm:pt>
    <dgm:pt modelId="{F6CEFD94-7FF8-5444-98F0-4F5F409525AD}" type="pres">
      <dgm:prSet presAssocID="{31D56748-C264-DE4B-8AAA-54F7B93AD128}" presName="linearFlow" presStyleCnt="0">
        <dgm:presLayoutVars>
          <dgm:dir/>
          <dgm:resizeHandles val="exact"/>
        </dgm:presLayoutVars>
      </dgm:prSet>
      <dgm:spPr/>
    </dgm:pt>
    <dgm:pt modelId="{95EF1517-AB5E-A245-82F2-5F8556EC76CF}" type="pres">
      <dgm:prSet presAssocID="{B39D3475-35A4-2A45-A4DD-A76A8D617B0F}" presName="node" presStyleLbl="node1" presStyleIdx="0" presStyleCnt="3" custLinFactX="22403" custLinFactNeighborX="100000">
        <dgm:presLayoutVars>
          <dgm:bulletEnabled val="1"/>
        </dgm:presLayoutVars>
      </dgm:prSet>
      <dgm:spPr/>
    </dgm:pt>
    <dgm:pt modelId="{AA46AB16-FB25-8341-92C9-CA8731934210}" type="pres">
      <dgm:prSet presAssocID="{010E610C-3962-A44D-B2B8-6E4935D1389F}" presName="spacerL" presStyleCnt="0"/>
      <dgm:spPr/>
    </dgm:pt>
    <dgm:pt modelId="{890A848F-A272-C542-820C-D96D07F48444}" type="pres">
      <dgm:prSet presAssocID="{010E610C-3962-A44D-B2B8-6E4935D1389F}" presName="sibTrans" presStyleLbl="sibTrans2D1" presStyleIdx="0" presStyleCnt="2" custLinFactX="16359" custLinFactNeighborX="100000" custLinFactNeighborY="-40480"/>
      <dgm:spPr/>
    </dgm:pt>
    <dgm:pt modelId="{259450AE-68AF-6247-9158-C9D104983DE6}" type="pres">
      <dgm:prSet presAssocID="{010E610C-3962-A44D-B2B8-6E4935D1389F}" presName="spacerR" presStyleCnt="0"/>
      <dgm:spPr/>
    </dgm:pt>
    <dgm:pt modelId="{7F7134B4-48B8-504D-98A9-A281D5CE6A02}" type="pres">
      <dgm:prSet presAssocID="{29F80F10-75E7-2841-BBC8-FC305E87C698}" presName="node" presStyleLbl="node1" presStyleIdx="1" presStyleCnt="3" custLinFactX="1271" custLinFactNeighborX="100000">
        <dgm:presLayoutVars>
          <dgm:bulletEnabled val="1"/>
        </dgm:presLayoutVars>
      </dgm:prSet>
      <dgm:spPr/>
    </dgm:pt>
    <dgm:pt modelId="{26888DE7-3992-974A-9CC9-4A2A108CC65E}" type="pres">
      <dgm:prSet presAssocID="{347F36F7-D626-1F49-A33B-7A73EC170C95}" presName="spacerL" presStyleCnt="0"/>
      <dgm:spPr/>
    </dgm:pt>
    <dgm:pt modelId="{36F9514B-DB2A-5740-A1F9-30B7B115E3D2}" type="pres">
      <dgm:prSet presAssocID="{347F36F7-D626-1F49-A33B-7A73EC170C95}" presName="sibTrans" presStyleLbl="sibTrans2D1" presStyleIdx="1" presStyleCnt="2" custLinFactNeighborX="93964"/>
      <dgm:spPr/>
    </dgm:pt>
    <dgm:pt modelId="{B1C91751-05C5-9B4A-955B-27BFDF0AD6A4}" type="pres">
      <dgm:prSet presAssocID="{347F36F7-D626-1F49-A33B-7A73EC170C95}" presName="spacerR" presStyleCnt="0"/>
      <dgm:spPr/>
    </dgm:pt>
    <dgm:pt modelId="{13A04916-8D38-FF4A-94A9-8ED269FCA322}" type="pres">
      <dgm:prSet presAssocID="{6E5AAB90-39E7-4243-B41D-E18F83E8EF16}" presName="node" presStyleLbl="node1" presStyleIdx="2" presStyleCnt="3">
        <dgm:presLayoutVars>
          <dgm:bulletEnabled val="1"/>
        </dgm:presLayoutVars>
      </dgm:prSet>
      <dgm:spPr/>
    </dgm:pt>
  </dgm:ptLst>
  <dgm:cxnLst>
    <dgm:cxn modelId="{2346530B-5031-3C42-BC79-E181E366CA1B}" type="presOf" srcId="{31D56748-C264-DE4B-8AAA-54F7B93AD128}" destId="{F6CEFD94-7FF8-5444-98F0-4F5F409525AD}" srcOrd="0" destOrd="0" presId="urn:microsoft.com/office/officeart/2005/8/layout/equation1"/>
    <dgm:cxn modelId="{2759826C-CCC4-D24A-B1F8-360324125A4C}" type="presOf" srcId="{29F80F10-75E7-2841-BBC8-FC305E87C698}" destId="{7F7134B4-48B8-504D-98A9-A281D5CE6A02}" srcOrd="0" destOrd="0" presId="urn:microsoft.com/office/officeart/2005/8/layout/equation1"/>
    <dgm:cxn modelId="{5FA3826D-73DB-9548-A144-9FF2920E0AF7}" srcId="{31D56748-C264-DE4B-8AAA-54F7B93AD128}" destId="{B39D3475-35A4-2A45-A4DD-A76A8D617B0F}" srcOrd="0" destOrd="0" parTransId="{7746F357-C3EB-574A-8BC7-97C2CFE60C9B}" sibTransId="{010E610C-3962-A44D-B2B8-6E4935D1389F}"/>
    <dgm:cxn modelId="{2E03F376-7894-934F-8C4D-417DE94DF9A0}" type="presOf" srcId="{010E610C-3962-A44D-B2B8-6E4935D1389F}" destId="{890A848F-A272-C542-820C-D96D07F48444}" srcOrd="0" destOrd="0" presId="urn:microsoft.com/office/officeart/2005/8/layout/equation1"/>
    <dgm:cxn modelId="{7981BBAF-0C3B-4440-B244-C3F3172770DD}" type="presOf" srcId="{347F36F7-D626-1F49-A33B-7A73EC170C95}" destId="{36F9514B-DB2A-5740-A1F9-30B7B115E3D2}" srcOrd="0" destOrd="0" presId="urn:microsoft.com/office/officeart/2005/8/layout/equation1"/>
    <dgm:cxn modelId="{E92F66BB-F1FE-0D41-B893-2FDFB37955B1}" srcId="{31D56748-C264-DE4B-8AAA-54F7B93AD128}" destId="{6E5AAB90-39E7-4243-B41D-E18F83E8EF16}" srcOrd="2" destOrd="0" parTransId="{54CAE4C9-A46C-9246-BC79-787A284E5878}" sibTransId="{49669A04-5C8B-AA4D-95EA-39E23CD780CA}"/>
    <dgm:cxn modelId="{DBBE31C0-9B7C-BE42-9CC3-381553AC87D7}" type="presOf" srcId="{B39D3475-35A4-2A45-A4DD-A76A8D617B0F}" destId="{95EF1517-AB5E-A245-82F2-5F8556EC76CF}" srcOrd="0" destOrd="0" presId="urn:microsoft.com/office/officeart/2005/8/layout/equation1"/>
    <dgm:cxn modelId="{B3E0C7CD-9DB2-524C-BD28-A2D9CEF55994}" type="presOf" srcId="{6E5AAB90-39E7-4243-B41D-E18F83E8EF16}" destId="{13A04916-8D38-FF4A-94A9-8ED269FCA322}" srcOrd="0" destOrd="0" presId="urn:microsoft.com/office/officeart/2005/8/layout/equation1"/>
    <dgm:cxn modelId="{E2FC48FE-1236-E342-91BE-F0CB531F40F5}" srcId="{31D56748-C264-DE4B-8AAA-54F7B93AD128}" destId="{29F80F10-75E7-2841-BBC8-FC305E87C698}" srcOrd="1" destOrd="0" parTransId="{8D4BE0E8-B36C-2949-953C-EA45FCD87EC3}" sibTransId="{347F36F7-D626-1F49-A33B-7A73EC170C95}"/>
    <dgm:cxn modelId="{AB7F74C5-2954-E647-8D40-106699966BE0}" type="presParOf" srcId="{F6CEFD94-7FF8-5444-98F0-4F5F409525AD}" destId="{95EF1517-AB5E-A245-82F2-5F8556EC76CF}" srcOrd="0" destOrd="0" presId="urn:microsoft.com/office/officeart/2005/8/layout/equation1"/>
    <dgm:cxn modelId="{2D286C5C-1754-8A4B-9306-91C69554D1A1}" type="presParOf" srcId="{F6CEFD94-7FF8-5444-98F0-4F5F409525AD}" destId="{AA46AB16-FB25-8341-92C9-CA8731934210}" srcOrd="1" destOrd="0" presId="urn:microsoft.com/office/officeart/2005/8/layout/equation1"/>
    <dgm:cxn modelId="{5EC5CDB9-3C12-0B40-B153-CCBA392AE2C6}" type="presParOf" srcId="{F6CEFD94-7FF8-5444-98F0-4F5F409525AD}" destId="{890A848F-A272-C542-820C-D96D07F48444}" srcOrd="2" destOrd="0" presId="urn:microsoft.com/office/officeart/2005/8/layout/equation1"/>
    <dgm:cxn modelId="{D6F8E25E-5EF3-144C-99DD-DA8E26A96FF9}" type="presParOf" srcId="{F6CEFD94-7FF8-5444-98F0-4F5F409525AD}" destId="{259450AE-68AF-6247-9158-C9D104983DE6}" srcOrd="3" destOrd="0" presId="urn:microsoft.com/office/officeart/2005/8/layout/equation1"/>
    <dgm:cxn modelId="{C1EB1184-C3D4-A64E-8BDD-12A742C46D87}" type="presParOf" srcId="{F6CEFD94-7FF8-5444-98F0-4F5F409525AD}" destId="{7F7134B4-48B8-504D-98A9-A281D5CE6A02}" srcOrd="4" destOrd="0" presId="urn:microsoft.com/office/officeart/2005/8/layout/equation1"/>
    <dgm:cxn modelId="{1645141E-29E7-C941-8266-0138E860B4E8}" type="presParOf" srcId="{F6CEFD94-7FF8-5444-98F0-4F5F409525AD}" destId="{26888DE7-3992-974A-9CC9-4A2A108CC65E}" srcOrd="5" destOrd="0" presId="urn:microsoft.com/office/officeart/2005/8/layout/equation1"/>
    <dgm:cxn modelId="{7C734685-8142-E443-AFA9-B76733F3867F}" type="presParOf" srcId="{F6CEFD94-7FF8-5444-98F0-4F5F409525AD}" destId="{36F9514B-DB2A-5740-A1F9-30B7B115E3D2}" srcOrd="6" destOrd="0" presId="urn:microsoft.com/office/officeart/2005/8/layout/equation1"/>
    <dgm:cxn modelId="{91E36297-7F7F-4649-9061-5245436A5C4A}" type="presParOf" srcId="{F6CEFD94-7FF8-5444-98F0-4F5F409525AD}" destId="{B1C91751-05C5-9B4A-955B-27BFDF0AD6A4}" srcOrd="7" destOrd="0" presId="urn:microsoft.com/office/officeart/2005/8/layout/equation1"/>
    <dgm:cxn modelId="{3625CA61-5E48-F947-89FD-54B61645D007}" type="presParOf" srcId="{F6CEFD94-7FF8-5444-98F0-4F5F409525AD}" destId="{13A04916-8D38-FF4A-94A9-8ED269FCA32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E24AE1-9185-7A45-9FAB-AF98EB53D63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62C3F450-EDED-334F-99EB-77F16BE6CA55}">
      <dgm:prSet phldrT="[Testo]"/>
      <dgm:spPr/>
      <dgm:t>
        <a:bodyPr/>
        <a:lstStyle/>
        <a:p>
          <a:endParaRPr lang="it-IT" dirty="0"/>
        </a:p>
        <a:p>
          <a:r>
            <a:rPr lang="it-IT" dirty="0" err="1"/>
            <a:t>F</a:t>
          </a:r>
          <a:r>
            <a:rPr lang="it-IT" dirty="0"/>
            <a:t>.</a:t>
          </a:r>
        </a:p>
        <a:p>
          <a:r>
            <a:rPr lang="it-IT" dirty="0"/>
            <a:t>COGNITIVA</a:t>
          </a:r>
        </a:p>
      </dgm:t>
    </dgm:pt>
    <dgm:pt modelId="{9F5B786C-3F7A-A646-AF1C-2DE4042560CE}" type="parTrans" cxnId="{4DD90807-437D-B142-9D41-17C1EB0D7C12}">
      <dgm:prSet/>
      <dgm:spPr/>
      <dgm:t>
        <a:bodyPr/>
        <a:lstStyle/>
        <a:p>
          <a:endParaRPr lang="it-IT"/>
        </a:p>
      </dgm:t>
    </dgm:pt>
    <dgm:pt modelId="{27AE615E-B559-C149-B3A7-0A7D29FF0623}" type="sibTrans" cxnId="{4DD90807-437D-B142-9D41-17C1EB0D7C12}">
      <dgm:prSet/>
      <dgm:spPr/>
      <dgm:t>
        <a:bodyPr/>
        <a:lstStyle/>
        <a:p>
          <a:endParaRPr lang="it-IT"/>
        </a:p>
      </dgm:t>
    </dgm:pt>
    <dgm:pt modelId="{81838A3E-3081-D045-AB84-A76636A870E2}">
      <dgm:prSet phldrT="[Testo]"/>
      <dgm:spPr/>
      <dgm:t>
        <a:bodyPr/>
        <a:lstStyle/>
        <a:p>
          <a:r>
            <a:rPr lang="it-IT" dirty="0" err="1"/>
            <a:t>F</a:t>
          </a:r>
          <a:r>
            <a:rPr lang="it-IT" dirty="0"/>
            <a:t>. UMORE/AFFETTIVITA’</a:t>
          </a:r>
        </a:p>
      </dgm:t>
    </dgm:pt>
    <dgm:pt modelId="{5FF3687A-E608-9A4E-8941-97A0E7EE572C}" type="parTrans" cxnId="{00525F9A-3F47-DD4A-A17B-0F2BBB34F39E}">
      <dgm:prSet/>
      <dgm:spPr/>
      <dgm:t>
        <a:bodyPr/>
        <a:lstStyle/>
        <a:p>
          <a:endParaRPr lang="it-IT"/>
        </a:p>
      </dgm:t>
    </dgm:pt>
    <dgm:pt modelId="{99FA20F5-C426-F146-8C99-FB6D9341EE1D}" type="sibTrans" cxnId="{00525F9A-3F47-DD4A-A17B-0F2BBB34F39E}">
      <dgm:prSet/>
      <dgm:spPr/>
      <dgm:t>
        <a:bodyPr/>
        <a:lstStyle/>
        <a:p>
          <a:endParaRPr lang="it-IT"/>
        </a:p>
      </dgm:t>
    </dgm:pt>
    <dgm:pt modelId="{51CC96AE-0FCF-6D42-A25A-4D926E67D880}">
      <dgm:prSet/>
      <dgm:spPr/>
      <dgm:t>
        <a:bodyPr/>
        <a:lstStyle/>
        <a:p>
          <a:r>
            <a:rPr lang="it-IT" dirty="0" err="1"/>
            <a:t>F</a:t>
          </a:r>
          <a:r>
            <a:rPr lang="it-IT" dirty="0"/>
            <a:t>. PSICOMOTORIA</a:t>
          </a:r>
        </a:p>
      </dgm:t>
    </dgm:pt>
    <dgm:pt modelId="{EA17D87D-D0ED-3342-96D5-A831D8B514B9}" type="parTrans" cxnId="{9F2989FF-7BCE-E040-BA5E-4FD2A1672D35}">
      <dgm:prSet/>
      <dgm:spPr/>
      <dgm:t>
        <a:bodyPr/>
        <a:lstStyle/>
        <a:p>
          <a:endParaRPr lang="it-IT"/>
        </a:p>
      </dgm:t>
    </dgm:pt>
    <dgm:pt modelId="{25A478D3-B8E6-8047-B9AD-15D5FDC5B116}" type="sibTrans" cxnId="{9F2989FF-7BCE-E040-BA5E-4FD2A1672D35}">
      <dgm:prSet/>
      <dgm:spPr/>
      <dgm:t>
        <a:bodyPr/>
        <a:lstStyle/>
        <a:p>
          <a:endParaRPr lang="it-IT"/>
        </a:p>
      </dgm:t>
    </dgm:pt>
    <dgm:pt modelId="{62A0AC7F-E657-7C4E-8FE8-FFFFDC9703AE}" type="pres">
      <dgm:prSet presAssocID="{1AE24AE1-9185-7A45-9FAB-AF98EB53D630}" presName="Name0" presStyleCnt="0">
        <dgm:presLayoutVars>
          <dgm:dir/>
          <dgm:animLvl val="lvl"/>
          <dgm:resizeHandles val="exact"/>
        </dgm:presLayoutVars>
      </dgm:prSet>
      <dgm:spPr/>
    </dgm:pt>
    <dgm:pt modelId="{E50C5377-CA8C-6D40-97C3-9ABFD7EA5870}" type="pres">
      <dgm:prSet presAssocID="{62C3F450-EDED-334F-99EB-77F16BE6CA55}" presName="Name8" presStyleCnt="0"/>
      <dgm:spPr/>
    </dgm:pt>
    <dgm:pt modelId="{38B2EE7B-1C6B-CD4B-9891-6DEA501467B0}" type="pres">
      <dgm:prSet presAssocID="{62C3F450-EDED-334F-99EB-77F16BE6CA55}" presName="level" presStyleLbl="node1" presStyleIdx="0" presStyleCnt="3">
        <dgm:presLayoutVars>
          <dgm:chMax val="1"/>
          <dgm:bulletEnabled val="1"/>
        </dgm:presLayoutVars>
      </dgm:prSet>
      <dgm:spPr/>
    </dgm:pt>
    <dgm:pt modelId="{7E26A0FD-8C7B-6A4E-929C-5F898D0FEC20}" type="pres">
      <dgm:prSet presAssocID="{62C3F450-EDED-334F-99EB-77F16BE6CA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8531B0-257B-5E4D-9ED3-00AF9F2E6EA8}" type="pres">
      <dgm:prSet presAssocID="{81838A3E-3081-D045-AB84-A76636A870E2}" presName="Name8" presStyleCnt="0"/>
      <dgm:spPr/>
    </dgm:pt>
    <dgm:pt modelId="{87C3BE56-5FA8-4745-A900-B927907EFE03}" type="pres">
      <dgm:prSet presAssocID="{81838A3E-3081-D045-AB84-A76636A870E2}" presName="level" presStyleLbl="node1" presStyleIdx="1" presStyleCnt="3">
        <dgm:presLayoutVars>
          <dgm:chMax val="1"/>
          <dgm:bulletEnabled val="1"/>
        </dgm:presLayoutVars>
      </dgm:prSet>
      <dgm:spPr/>
    </dgm:pt>
    <dgm:pt modelId="{12C2D388-0DD9-4249-926A-16B28B87AFBB}" type="pres">
      <dgm:prSet presAssocID="{81838A3E-3081-D045-AB84-A76636A870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0D0210-BAEF-914F-B73D-A18A03843D67}" type="pres">
      <dgm:prSet presAssocID="{51CC96AE-0FCF-6D42-A25A-4D926E67D880}" presName="Name8" presStyleCnt="0"/>
      <dgm:spPr/>
    </dgm:pt>
    <dgm:pt modelId="{F4D2A634-17FF-1542-80E2-E6ADC2645F50}" type="pres">
      <dgm:prSet presAssocID="{51CC96AE-0FCF-6D42-A25A-4D926E67D880}" presName="level" presStyleLbl="node1" presStyleIdx="2" presStyleCnt="3">
        <dgm:presLayoutVars>
          <dgm:chMax val="1"/>
          <dgm:bulletEnabled val="1"/>
        </dgm:presLayoutVars>
      </dgm:prSet>
      <dgm:spPr/>
    </dgm:pt>
    <dgm:pt modelId="{8AD5F79A-68B0-D740-B58C-55AF425076AB}" type="pres">
      <dgm:prSet presAssocID="{51CC96AE-0FCF-6D42-A25A-4D926E67D88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D90807-437D-B142-9D41-17C1EB0D7C12}" srcId="{1AE24AE1-9185-7A45-9FAB-AF98EB53D630}" destId="{62C3F450-EDED-334F-99EB-77F16BE6CA55}" srcOrd="0" destOrd="0" parTransId="{9F5B786C-3F7A-A646-AF1C-2DE4042560CE}" sibTransId="{27AE615E-B559-C149-B3A7-0A7D29FF0623}"/>
    <dgm:cxn modelId="{656BF441-4C05-3C43-BF4B-68448F25EEC0}" type="presOf" srcId="{62C3F450-EDED-334F-99EB-77F16BE6CA55}" destId="{38B2EE7B-1C6B-CD4B-9891-6DEA501467B0}" srcOrd="0" destOrd="0" presId="urn:microsoft.com/office/officeart/2005/8/layout/pyramid1"/>
    <dgm:cxn modelId="{7B423D56-AD44-C342-93FB-F78CC1F223ED}" type="presOf" srcId="{51CC96AE-0FCF-6D42-A25A-4D926E67D880}" destId="{8AD5F79A-68B0-D740-B58C-55AF425076AB}" srcOrd="1" destOrd="0" presId="urn:microsoft.com/office/officeart/2005/8/layout/pyramid1"/>
    <dgm:cxn modelId="{CE093067-76CA-2840-BC99-0BFF347BC129}" type="presOf" srcId="{51CC96AE-0FCF-6D42-A25A-4D926E67D880}" destId="{F4D2A634-17FF-1542-80E2-E6ADC2645F50}" srcOrd="0" destOrd="0" presId="urn:microsoft.com/office/officeart/2005/8/layout/pyramid1"/>
    <dgm:cxn modelId="{00525F9A-3F47-DD4A-A17B-0F2BBB34F39E}" srcId="{1AE24AE1-9185-7A45-9FAB-AF98EB53D630}" destId="{81838A3E-3081-D045-AB84-A76636A870E2}" srcOrd="1" destOrd="0" parTransId="{5FF3687A-E608-9A4E-8941-97A0E7EE572C}" sibTransId="{99FA20F5-C426-F146-8C99-FB6D9341EE1D}"/>
    <dgm:cxn modelId="{13528AAD-C573-3F45-A61A-6BEE2436B985}" type="presOf" srcId="{1AE24AE1-9185-7A45-9FAB-AF98EB53D630}" destId="{62A0AC7F-E657-7C4E-8FE8-FFFFDC9703AE}" srcOrd="0" destOrd="0" presId="urn:microsoft.com/office/officeart/2005/8/layout/pyramid1"/>
    <dgm:cxn modelId="{45EDCFB5-EBEC-E749-A078-18B463300DD0}" type="presOf" srcId="{81838A3E-3081-D045-AB84-A76636A870E2}" destId="{12C2D388-0DD9-4249-926A-16B28B87AFBB}" srcOrd="1" destOrd="0" presId="urn:microsoft.com/office/officeart/2005/8/layout/pyramid1"/>
    <dgm:cxn modelId="{7D8540D7-57B3-E841-9E63-1D1D2369A678}" type="presOf" srcId="{62C3F450-EDED-334F-99EB-77F16BE6CA55}" destId="{7E26A0FD-8C7B-6A4E-929C-5F898D0FEC20}" srcOrd="1" destOrd="0" presId="urn:microsoft.com/office/officeart/2005/8/layout/pyramid1"/>
    <dgm:cxn modelId="{70A593E8-2D0F-4144-8504-7E5E137DEF68}" type="presOf" srcId="{81838A3E-3081-D045-AB84-A76636A870E2}" destId="{87C3BE56-5FA8-4745-A900-B927907EFE03}" srcOrd="0" destOrd="0" presId="urn:microsoft.com/office/officeart/2005/8/layout/pyramid1"/>
    <dgm:cxn modelId="{9F2989FF-7BCE-E040-BA5E-4FD2A1672D35}" srcId="{1AE24AE1-9185-7A45-9FAB-AF98EB53D630}" destId="{51CC96AE-0FCF-6D42-A25A-4D926E67D880}" srcOrd="2" destOrd="0" parTransId="{EA17D87D-D0ED-3342-96D5-A831D8B514B9}" sibTransId="{25A478D3-B8E6-8047-B9AD-15D5FDC5B116}"/>
    <dgm:cxn modelId="{ECBE3374-CA83-D44F-A3F3-738B7B7F18EF}" type="presParOf" srcId="{62A0AC7F-E657-7C4E-8FE8-FFFFDC9703AE}" destId="{E50C5377-CA8C-6D40-97C3-9ABFD7EA5870}" srcOrd="0" destOrd="0" presId="urn:microsoft.com/office/officeart/2005/8/layout/pyramid1"/>
    <dgm:cxn modelId="{78C82FB0-6414-4A4F-B7BE-38374954B5EF}" type="presParOf" srcId="{E50C5377-CA8C-6D40-97C3-9ABFD7EA5870}" destId="{38B2EE7B-1C6B-CD4B-9891-6DEA501467B0}" srcOrd="0" destOrd="0" presId="urn:microsoft.com/office/officeart/2005/8/layout/pyramid1"/>
    <dgm:cxn modelId="{039B8D8D-A925-054A-9660-7EEE6D2BF46F}" type="presParOf" srcId="{E50C5377-CA8C-6D40-97C3-9ABFD7EA5870}" destId="{7E26A0FD-8C7B-6A4E-929C-5F898D0FEC20}" srcOrd="1" destOrd="0" presId="urn:microsoft.com/office/officeart/2005/8/layout/pyramid1"/>
    <dgm:cxn modelId="{EEB1FF4A-78C0-114B-BD86-3C8167D6D177}" type="presParOf" srcId="{62A0AC7F-E657-7C4E-8FE8-FFFFDC9703AE}" destId="{218531B0-257B-5E4D-9ED3-00AF9F2E6EA8}" srcOrd="1" destOrd="0" presId="urn:microsoft.com/office/officeart/2005/8/layout/pyramid1"/>
    <dgm:cxn modelId="{E48D8541-7C27-4B4B-A3FF-F112F8968DE7}" type="presParOf" srcId="{218531B0-257B-5E4D-9ED3-00AF9F2E6EA8}" destId="{87C3BE56-5FA8-4745-A900-B927907EFE03}" srcOrd="0" destOrd="0" presId="urn:microsoft.com/office/officeart/2005/8/layout/pyramid1"/>
    <dgm:cxn modelId="{B054E077-3574-894D-9837-A9C6AE04B682}" type="presParOf" srcId="{218531B0-257B-5E4D-9ED3-00AF9F2E6EA8}" destId="{12C2D388-0DD9-4249-926A-16B28B87AFBB}" srcOrd="1" destOrd="0" presId="urn:microsoft.com/office/officeart/2005/8/layout/pyramid1"/>
    <dgm:cxn modelId="{31E6F324-1C52-7649-8E92-2E1D16FDECF6}" type="presParOf" srcId="{62A0AC7F-E657-7C4E-8FE8-FFFFDC9703AE}" destId="{F80D0210-BAEF-914F-B73D-A18A03843D67}" srcOrd="2" destOrd="0" presId="urn:microsoft.com/office/officeart/2005/8/layout/pyramid1"/>
    <dgm:cxn modelId="{9F28C047-5F35-584A-8F3E-A03AFE9C0404}" type="presParOf" srcId="{F80D0210-BAEF-914F-B73D-A18A03843D67}" destId="{F4D2A634-17FF-1542-80E2-E6ADC2645F50}" srcOrd="0" destOrd="0" presId="urn:microsoft.com/office/officeart/2005/8/layout/pyramid1"/>
    <dgm:cxn modelId="{F96B5C92-FF0B-C24B-A7F5-D1E7BA3C64FF}" type="presParOf" srcId="{F80D0210-BAEF-914F-B73D-A18A03843D67}" destId="{8AD5F79A-68B0-D740-B58C-55AF425076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24AE1-9185-7A45-9FAB-AF98EB53D63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62C3F450-EDED-334F-99EB-77F16BE6CA55}">
      <dgm:prSet phldrT="[Testo]"/>
      <dgm:spPr/>
      <dgm:t>
        <a:bodyPr/>
        <a:lstStyle/>
        <a:p>
          <a:endParaRPr lang="it-IT" dirty="0"/>
        </a:p>
        <a:p>
          <a:r>
            <a:rPr lang="it-IT" dirty="0" err="1"/>
            <a:t>F</a:t>
          </a:r>
          <a:r>
            <a:rPr lang="it-IT" dirty="0"/>
            <a:t>.</a:t>
          </a:r>
        </a:p>
        <a:p>
          <a:r>
            <a:rPr lang="it-IT" dirty="0"/>
            <a:t>COGNITIVA</a:t>
          </a:r>
        </a:p>
      </dgm:t>
    </dgm:pt>
    <dgm:pt modelId="{9F5B786C-3F7A-A646-AF1C-2DE4042560CE}" type="parTrans" cxnId="{4DD90807-437D-B142-9D41-17C1EB0D7C12}">
      <dgm:prSet/>
      <dgm:spPr/>
      <dgm:t>
        <a:bodyPr/>
        <a:lstStyle/>
        <a:p>
          <a:endParaRPr lang="it-IT"/>
        </a:p>
      </dgm:t>
    </dgm:pt>
    <dgm:pt modelId="{27AE615E-B559-C149-B3A7-0A7D29FF0623}" type="sibTrans" cxnId="{4DD90807-437D-B142-9D41-17C1EB0D7C12}">
      <dgm:prSet/>
      <dgm:spPr/>
      <dgm:t>
        <a:bodyPr/>
        <a:lstStyle/>
        <a:p>
          <a:endParaRPr lang="it-IT"/>
        </a:p>
      </dgm:t>
    </dgm:pt>
    <dgm:pt modelId="{81838A3E-3081-D045-AB84-A76636A870E2}">
      <dgm:prSet phldrT="[Testo]"/>
      <dgm:spPr/>
      <dgm:t>
        <a:bodyPr/>
        <a:lstStyle/>
        <a:p>
          <a:r>
            <a:rPr lang="it-IT" dirty="0" err="1"/>
            <a:t>F</a:t>
          </a:r>
          <a:r>
            <a:rPr lang="it-IT" dirty="0"/>
            <a:t>. UMORE/AFFETTIVITA’</a:t>
          </a:r>
        </a:p>
      </dgm:t>
    </dgm:pt>
    <dgm:pt modelId="{5FF3687A-E608-9A4E-8941-97A0E7EE572C}" type="parTrans" cxnId="{00525F9A-3F47-DD4A-A17B-0F2BBB34F39E}">
      <dgm:prSet/>
      <dgm:spPr/>
      <dgm:t>
        <a:bodyPr/>
        <a:lstStyle/>
        <a:p>
          <a:endParaRPr lang="it-IT"/>
        </a:p>
      </dgm:t>
    </dgm:pt>
    <dgm:pt modelId="{99FA20F5-C426-F146-8C99-FB6D9341EE1D}" type="sibTrans" cxnId="{00525F9A-3F47-DD4A-A17B-0F2BBB34F39E}">
      <dgm:prSet/>
      <dgm:spPr/>
      <dgm:t>
        <a:bodyPr/>
        <a:lstStyle/>
        <a:p>
          <a:endParaRPr lang="it-IT"/>
        </a:p>
      </dgm:t>
    </dgm:pt>
    <dgm:pt modelId="{8A7AF06B-D536-9141-8FA2-CF9A1AAFDE52}">
      <dgm:prSet/>
      <dgm:spPr/>
      <dgm:t>
        <a:bodyPr/>
        <a:lstStyle/>
        <a:p>
          <a:r>
            <a:rPr lang="it-IT" dirty="0" err="1"/>
            <a:t>F</a:t>
          </a:r>
          <a:r>
            <a:rPr lang="it-IT" dirty="0"/>
            <a:t>. PSICOMOTORIA</a:t>
          </a:r>
        </a:p>
      </dgm:t>
    </dgm:pt>
    <dgm:pt modelId="{BFC094C2-93AE-3C4B-9A5C-33302C6E853A}" type="parTrans" cxnId="{57533689-FD82-C141-B8DD-DA1B82DE21F5}">
      <dgm:prSet/>
      <dgm:spPr/>
      <dgm:t>
        <a:bodyPr/>
        <a:lstStyle/>
        <a:p>
          <a:endParaRPr lang="it-IT"/>
        </a:p>
      </dgm:t>
    </dgm:pt>
    <dgm:pt modelId="{66A2A0A9-7977-D34A-A8EF-916A4F723E61}" type="sibTrans" cxnId="{57533689-FD82-C141-B8DD-DA1B82DE21F5}">
      <dgm:prSet/>
      <dgm:spPr/>
      <dgm:t>
        <a:bodyPr/>
        <a:lstStyle/>
        <a:p>
          <a:endParaRPr lang="it-IT"/>
        </a:p>
      </dgm:t>
    </dgm:pt>
    <dgm:pt modelId="{62A0AC7F-E657-7C4E-8FE8-FFFFDC9703AE}" type="pres">
      <dgm:prSet presAssocID="{1AE24AE1-9185-7A45-9FAB-AF98EB53D630}" presName="Name0" presStyleCnt="0">
        <dgm:presLayoutVars>
          <dgm:dir/>
          <dgm:animLvl val="lvl"/>
          <dgm:resizeHandles val="exact"/>
        </dgm:presLayoutVars>
      </dgm:prSet>
      <dgm:spPr/>
    </dgm:pt>
    <dgm:pt modelId="{E50C5377-CA8C-6D40-97C3-9ABFD7EA5870}" type="pres">
      <dgm:prSet presAssocID="{62C3F450-EDED-334F-99EB-77F16BE6CA55}" presName="Name8" presStyleCnt="0"/>
      <dgm:spPr/>
    </dgm:pt>
    <dgm:pt modelId="{38B2EE7B-1C6B-CD4B-9891-6DEA501467B0}" type="pres">
      <dgm:prSet presAssocID="{62C3F450-EDED-334F-99EB-77F16BE6CA55}" presName="level" presStyleLbl="node1" presStyleIdx="0" presStyleCnt="3">
        <dgm:presLayoutVars>
          <dgm:chMax val="1"/>
          <dgm:bulletEnabled val="1"/>
        </dgm:presLayoutVars>
      </dgm:prSet>
      <dgm:spPr/>
    </dgm:pt>
    <dgm:pt modelId="{7E26A0FD-8C7B-6A4E-929C-5F898D0FEC20}" type="pres">
      <dgm:prSet presAssocID="{62C3F450-EDED-334F-99EB-77F16BE6CA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8531B0-257B-5E4D-9ED3-00AF9F2E6EA8}" type="pres">
      <dgm:prSet presAssocID="{81838A3E-3081-D045-AB84-A76636A870E2}" presName="Name8" presStyleCnt="0"/>
      <dgm:spPr/>
    </dgm:pt>
    <dgm:pt modelId="{87C3BE56-5FA8-4745-A900-B927907EFE03}" type="pres">
      <dgm:prSet presAssocID="{81838A3E-3081-D045-AB84-A76636A870E2}" presName="level" presStyleLbl="node1" presStyleIdx="1" presStyleCnt="3">
        <dgm:presLayoutVars>
          <dgm:chMax val="1"/>
          <dgm:bulletEnabled val="1"/>
        </dgm:presLayoutVars>
      </dgm:prSet>
      <dgm:spPr/>
    </dgm:pt>
    <dgm:pt modelId="{12C2D388-0DD9-4249-926A-16B28B87AFBB}" type="pres">
      <dgm:prSet presAssocID="{81838A3E-3081-D045-AB84-A76636A870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F61F00-6D3D-F14D-87DD-2FA033B49342}" type="pres">
      <dgm:prSet presAssocID="{8A7AF06B-D536-9141-8FA2-CF9A1AAFDE52}" presName="Name8" presStyleCnt="0"/>
      <dgm:spPr/>
    </dgm:pt>
    <dgm:pt modelId="{D4963B81-A185-964F-8674-7FF361C6BE65}" type="pres">
      <dgm:prSet presAssocID="{8A7AF06B-D536-9141-8FA2-CF9A1AAFDE52}" presName="level" presStyleLbl="node1" presStyleIdx="2" presStyleCnt="3">
        <dgm:presLayoutVars>
          <dgm:chMax val="1"/>
          <dgm:bulletEnabled val="1"/>
        </dgm:presLayoutVars>
      </dgm:prSet>
      <dgm:spPr/>
    </dgm:pt>
    <dgm:pt modelId="{C2392B79-61E7-4E42-8D34-71873C7C9C6C}" type="pres">
      <dgm:prSet presAssocID="{8A7AF06B-D536-9141-8FA2-CF9A1AAFDE5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D90807-437D-B142-9D41-17C1EB0D7C12}" srcId="{1AE24AE1-9185-7A45-9FAB-AF98EB53D630}" destId="{62C3F450-EDED-334F-99EB-77F16BE6CA55}" srcOrd="0" destOrd="0" parTransId="{9F5B786C-3F7A-A646-AF1C-2DE4042560CE}" sibTransId="{27AE615E-B559-C149-B3A7-0A7D29FF0623}"/>
    <dgm:cxn modelId="{656BF441-4C05-3C43-BF4B-68448F25EEC0}" type="presOf" srcId="{62C3F450-EDED-334F-99EB-77F16BE6CA55}" destId="{38B2EE7B-1C6B-CD4B-9891-6DEA501467B0}" srcOrd="0" destOrd="0" presId="urn:microsoft.com/office/officeart/2005/8/layout/pyramid1"/>
    <dgm:cxn modelId="{57533689-FD82-C141-B8DD-DA1B82DE21F5}" srcId="{1AE24AE1-9185-7A45-9FAB-AF98EB53D630}" destId="{8A7AF06B-D536-9141-8FA2-CF9A1AAFDE52}" srcOrd="2" destOrd="0" parTransId="{BFC094C2-93AE-3C4B-9A5C-33302C6E853A}" sibTransId="{66A2A0A9-7977-D34A-A8EF-916A4F723E61}"/>
    <dgm:cxn modelId="{00525F9A-3F47-DD4A-A17B-0F2BBB34F39E}" srcId="{1AE24AE1-9185-7A45-9FAB-AF98EB53D630}" destId="{81838A3E-3081-D045-AB84-A76636A870E2}" srcOrd="1" destOrd="0" parTransId="{5FF3687A-E608-9A4E-8941-97A0E7EE572C}" sibTransId="{99FA20F5-C426-F146-8C99-FB6D9341EE1D}"/>
    <dgm:cxn modelId="{D29D9F9B-F5EF-5542-9C40-22817FA21B8A}" type="presOf" srcId="{8A7AF06B-D536-9141-8FA2-CF9A1AAFDE52}" destId="{C2392B79-61E7-4E42-8D34-71873C7C9C6C}" srcOrd="1" destOrd="0" presId="urn:microsoft.com/office/officeart/2005/8/layout/pyramid1"/>
    <dgm:cxn modelId="{13528AAD-C573-3F45-A61A-6BEE2436B985}" type="presOf" srcId="{1AE24AE1-9185-7A45-9FAB-AF98EB53D630}" destId="{62A0AC7F-E657-7C4E-8FE8-FFFFDC9703AE}" srcOrd="0" destOrd="0" presId="urn:microsoft.com/office/officeart/2005/8/layout/pyramid1"/>
    <dgm:cxn modelId="{45EDCFB5-EBEC-E749-A078-18B463300DD0}" type="presOf" srcId="{81838A3E-3081-D045-AB84-A76636A870E2}" destId="{12C2D388-0DD9-4249-926A-16B28B87AFBB}" srcOrd="1" destOrd="0" presId="urn:microsoft.com/office/officeart/2005/8/layout/pyramid1"/>
    <dgm:cxn modelId="{7D8540D7-57B3-E841-9E63-1D1D2369A678}" type="presOf" srcId="{62C3F450-EDED-334F-99EB-77F16BE6CA55}" destId="{7E26A0FD-8C7B-6A4E-929C-5F898D0FEC20}" srcOrd="1" destOrd="0" presId="urn:microsoft.com/office/officeart/2005/8/layout/pyramid1"/>
    <dgm:cxn modelId="{200971D9-458E-F041-9AD1-F8F213870766}" type="presOf" srcId="{8A7AF06B-D536-9141-8FA2-CF9A1AAFDE52}" destId="{D4963B81-A185-964F-8674-7FF361C6BE65}" srcOrd="0" destOrd="0" presId="urn:microsoft.com/office/officeart/2005/8/layout/pyramid1"/>
    <dgm:cxn modelId="{70A593E8-2D0F-4144-8504-7E5E137DEF68}" type="presOf" srcId="{81838A3E-3081-D045-AB84-A76636A870E2}" destId="{87C3BE56-5FA8-4745-A900-B927907EFE03}" srcOrd="0" destOrd="0" presId="urn:microsoft.com/office/officeart/2005/8/layout/pyramid1"/>
    <dgm:cxn modelId="{ECBE3374-CA83-D44F-A3F3-738B7B7F18EF}" type="presParOf" srcId="{62A0AC7F-E657-7C4E-8FE8-FFFFDC9703AE}" destId="{E50C5377-CA8C-6D40-97C3-9ABFD7EA5870}" srcOrd="0" destOrd="0" presId="urn:microsoft.com/office/officeart/2005/8/layout/pyramid1"/>
    <dgm:cxn modelId="{78C82FB0-6414-4A4F-B7BE-38374954B5EF}" type="presParOf" srcId="{E50C5377-CA8C-6D40-97C3-9ABFD7EA5870}" destId="{38B2EE7B-1C6B-CD4B-9891-6DEA501467B0}" srcOrd="0" destOrd="0" presId="urn:microsoft.com/office/officeart/2005/8/layout/pyramid1"/>
    <dgm:cxn modelId="{039B8D8D-A925-054A-9660-7EEE6D2BF46F}" type="presParOf" srcId="{E50C5377-CA8C-6D40-97C3-9ABFD7EA5870}" destId="{7E26A0FD-8C7B-6A4E-929C-5F898D0FEC20}" srcOrd="1" destOrd="0" presId="urn:microsoft.com/office/officeart/2005/8/layout/pyramid1"/>
    <dgm:cxn modelId="{EEB1FF4A-78C0-114B-BD86-3C8167D6D177}" type="presParOf" srcId="{62A0AC7F-E657-7C4E-8FE8-FFFFDC9703AE}" destId="{218531B0-257B-5E4D-9ED3-00AF9F2E6EA8}" srcOrd="1" destOrd="0" presId="urn:microsoft.com/office/officeart/2005/8/layout/pyramid1"/>
    <dgm:cxn modelId="{E48D8541-7C27-4B4B-A3FF-F112F8968DE7}" type="presParOf" srcId="{218531B0-257B-5E4D-9ED3-00AF9F2E6EA8}" destId="{87C3BE56-5FA8-4745-A900-B927907EFE03}" srcOrd="0" destOrd="0" presId="urn:microsoft.com/office/officeart/2005/8/layout/pyramid1"/>
    <dgm:cxn modelId="{B054E077-3574-894D-9837-A9C6AE04B682}" type="presParOf" srcId="{218531B0-257B-5E4D-9ED3-00AF9F2E6EA8}" destId="{12C2D388-0DD9-4249-926A-16B28B87AFBB}" srcOrd="1" destOrd="0" presId="urn:microsoft.com/office/officeart/2005/8/layout/pyramid1"/>
    <dgm:cxn modelId="{148B6E70-D1AE-2143-A56F-CDA14FA7DD2A}" type="presParOf" srcId="{62A0AC7F-E657-7C4E-8FE8-FFFFDC9703AE}" destId="{57F61F00-6D3D-F14D-87DD-2FA033B49342}" srcOrd="2" destOrd="0" presId="urn:microsoft.com/office/officeart/2005/8/layout/pyramid1"/>
    <dgm:cxn modelId="{C1407AC4-4FE2-8F45-80C2-914044BEA0F6}" type="presParOf" srcId="{57F61F00-6D3D-F14D-87DD-2FA033B49342}" destId="{D4963B81-A185-964F-8674-7FF361C6BE65}" srcOrd="0" destOrd="0" presId="urn:microsoft.com/office/officeart/2005/8/layout/pyramid1"/>
    <dgm:cxn modelId="{21F3FE38-B924-4740-A447-126B2209D8DE}" type="presParOf" srcId="{57F61F00-6D3D-F14D-87DD-2FA033B49342}" destId="{C2392B79-61E7-4E42-8D34-71873C7C9C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20E11A-9AF9-4A01-8930-18BD86F70E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F448D-08FC-4426-99F9-8E7E8A5D152C}">
      <dgm:prSet/>
      <dgm:spPr>
        <a:solidFill>
          <a:schemeClr val="tx1"/>
        </a:solidFill>
      </dgm:spPr>
      <dgm:t>
        <a:bodyPr/>
        <a:lstStyle/>
        <a:p>
          <a:r>
            <a:rPr lang="it-IT" dirty="0"/>
            <a:t>La presenza di un sintomo sebbene si esprima in una funzione è la manifestazione di una difficoltà di integrazione fra le diverse funzioni</a:t>
          </a:r>
          <a:endParaRPr lang="en-US" dirty="0"/>
        </a:p>
      </dgm:t>
    </dgm:pt>
    <dgm:pt modelId="{C54025CD-1E51-4E09-AB56-747A9D25BDD5}" type="parTrans" cxnId="{5594EA8A-B8B8-4129-AD69-E5044968B038}">
      <dgm:prSet/>
      <dgm:spPr/>
      <dgm:t>
        <a:bodyPr/>
        <a:lstStyle/>
        <a:p>
          <a:endParaRPr lang="en-US"/>
        </a:p>
      </dgm:t>
    </dgm:pt>
    <dgm:pt modelId="{5A516027-ED2B-40BF-BCFE-D453944F81E1}" type="sibTrans" cxnId="{5594EA8A-B8B8-4129-AD69-E5044968B038}">
      <dgm:prSet/>
      <dgm:spPr/>
      <dgm:t>
        <a:bodyPr/>
        <a:lstStyle/>
        <a:p>
          <a:endParaRPr lang="en-US"/>
        </a:p>
      </dgm:t>
    </dgm:pt>
    <dgm:pt modelId="{9ED990EA-B798-7D4C-8420-8FAF3FDB1E7D}" type="pres">
      <dgm:prSet presAssocID="{6F20E11A-9AF9-4A01-8930-18BD86F70EE2}" presName="linear" presStyleCnt="0">
        <dgm:presLayoutVars>
          <dgm:animLvl val="lvl"/>
          <dgm:resizeHandles val="exact"/>
        </dgm:presLayoutVars>
      </dgm:prSet>
      <dgm:spPr/>
    </dgm:pt>
    <dgm:pt modelId="{D1AE6E02-06B1-414F-A72F-F28C492C267A}" type="pres">
      <dgm:prSet presAssocID="{137F448D-08FC-4426-99F9-8E7E8A5D15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1404F1E-3D0D-0C45-A1AC-D7459F43B1C6}" type="presOf" srcId="{6F20E11A-9AF9-4A01-8930-18BD86F70EE2}" destId="{9ED990EA-B798-7D4C-8420-8FAF3FDB1E7D}" srcOrd="0" destOrd="0" presId="urn:microsoft.com/office/officeart/2005/8/layout/vList2"/>
    <dgm:cxn modelId="{E6AD026F-1B8F-7140-ABC3-E0ADDDFF0E1B}" type="presOf" srcId="{137F448D-08FC-4426-99F9-8E7E8A5D152C}" destId="{D1AE6E02-06B1-414F-A72F-F28C492C267A}" srcOrd="0" destOrd="0" presId="urn:microsoft.com/office/officeart/2005/8/layout/vList2"/>
    <dgm:cxn modelId="{5594EA8A-B8B8-4129-AD69-E5044968B038}" srcId="{6F20E11A-9AF9-4A01-8930-18BD86F70EE2}" destId="{137F448D-08FC-4426-99F9-8E7E8A5D152C}" srcOrd="0" destOrd="0" parTransId="{C54025CD-1E51-4E09-AB56-747A9D25BDD5}" sibTransId="{5A516027-ED2B-40BF-BCFE-D453944F81E1}"/>
    <dgm:cxn modelId="{AB71D6DA-5566-4D4F-83C7-CBE432C1FDD0}" type="presParOf" srcId="{9ED990EA-B798-7D4C-8420-8FAF3FDB1E7D}" destId="{D1AE6E02-06B1-414F-A72F-F28C492C26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AEC6B3-0734-AD45-9C98-4A7ECBEDAC89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41136ED-89DC-434C-955B-81DFCCA16981}">
      <dgm:prSet phldrT="[Testo]"/>
      <dgm:spPr>
        <a:solidFill>
          <a:srgbClr val="002060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r>
            <a:rPr lang="it-IT" dirty="0">
              <a:solidFill>
                <a:schemeClr val="bg1"/>
              </a:solidFill>
            </a:rPr>
            <a:t>FCOGNITIVA.</a:t>
          </a:r>
        </a:p>
      </dgm:t>
    </dgm:pt>
    <dgm:pt modelId="{B4D540F7-1C61-6D4D-8980-FE2870D87C5F}" type="parTrans" cxnId="{A61CCBD3-5468-1C4F-8AB4-3B1135BF8D57}">
      <dgm:prSet/>
      <dgm:spPr/>
      <dgm:t>
        <a:bodyPr/>
        <a:lstStyle/>
        <a:p>
          <a:endParaRPr lang="it-IT"/>
        </a:p>
      </dgm:t>
    </dgm:pt>
    <dgm:pt modelId="{91C28E0E-93C8-E34D-BEBF-DF366B46DFEF}" type="sibTrans" cxnId="{A61CCBD3-5468-1C4F-8AB4-3B1135BF8D57}">
      <dgm:prSet/>
      <dgm:spPr/>
      <dgm:t>
        <a:bodyPr/>
        <a:lstStyle/>
        <a:p>
          <a:endParaRPr lang="it-IT"/>
        </a:p>
      </dgm:t>
    </dgm:pt>
    <dgm:pt modelId="{8D8B26FA-3285-1842-B771-391E4615D038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F.EMOTIVA</a:t>
          </a:r>
        </a:p>
      </dgm:t>
    </dgm:pt>
    <dgm:pt modelId="{0496640E-E235-0047-A25E-DEF40461A888}" type="parTrans" cxnId="{F0E42751-8917-314E-942A-454BB01E2E72}">
      <dgm:prSet/>
      <dgm:spPr/>
      <dgm:t>
        <a:bodyPr/>
        <a:lstStyle/>
        <a:p>
          <a:endParaRPr lang="it-IT"/>
        </a:p>
      </dgm:t>
    </dgm:pt>
    <dgm:pt modelId="{C2B78FD6-CC9A-6B4E-B4BF-C3ECD15A3623}" type="sibTrans" cxnId="{F0E42751-8917-314E-942A-454BB01E2E72}">
      <dgm:prSet/>
      <dgm:spPr/>
      <dgm:t>
        <a:bodyPr/>
        <a:lstStyle/>
        <a:p>
          <a:endParaRPr lang="it-IT"/>
        </a:p>
      </dgm:t>
    </dgm:pt>
    <dgm:pt modelId="{68BA5319-6E4F-3246-AE3A-AEB442CDC833}" type="pres">
      <dgm:prSet presAssocID="{74AEC6B3-0734-AD45-9C98-4A7ECBEDAC89}" presName="Name0" presStyleCnt="0">
        <dgm:presLayoutVars>
          <dgm:dir/>
          <dgm:animLvl val="lvl"/>
          <dgm:resizeHandles val="exact"/>
        </dgm:presLayoutVars>
      </dgm:prSet>
      <dgm:spPr/>
    </dgm:pt>
    <dgm:pt modelId="{9EBCF24D-1E9A-0A42-B6B6-F2F3DE5DAC99}" type="pres">
      <dgm:prSet presAssocID="{441136ED-89DC-434C-955B-81DFCCA16981}" presName="Name8" presStyleCnt="0"/>
      <dgm:spPr/>
    </dgm:pt>
    <dgm:pt modelId="{20B91A39-4148-A444-9ACE-F2F19D1F5FDD}" type="pres">
      <dgm:prSet presAssocID="{441136ED-89DC-434C-955B-81DFCCA16981}" presName="level" presStyleLbl="node1" presStyleIdx="0" presStyleCnt="2">
        <dgm:presLayoutVars>
          <dgm:chMax val="1"/>
          <dgm:bulletEnabled val="1"/>
        </dgm:presLayoutVars>
      </dgm:prSet>
      <dgm:spPr/>
    </dgm:pt>
    <dgm:pt modelId="{27E101DA-C0C6-D74D-8F85-BA74B6C36231}" type="pres">
      <dgm:prSet presAssocID="{441136ED-89DC-434C-955B-81DFCCA169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3CC77B-B412-514F-84B2-710F9A6069E2}" type="pres">
      <dgm:prSet presAssocID="{8D8B26FA-3285-1842-B771-391E4615D038}" presName="Name8" presStyleCnt="0"/>
      <dgm:spPr/>
    </dgm:pt>
    <dgm:pt modelId="{009A2CAD-B51B-1440-97F4-D61858C58657}" type="pres">
      <dgm:prSet presAssocID="{8D8B26FA-3285-1842-B771-391E4615D038}" presName="level" presStyleLbl="node1" presStyleIdx="1" presStyleCnt="2">
        <dgm:presLayoutVars>
          <dgm:chMax val="1"/>
          <dgm:bulletEnabled val="1"/>
        </dgm:presLayoutVars>
      </dgm:prSet>
      <dgm:spPr/>
    </dgm:pt>
    <dgm:pt modelId="{CFA6C126-7801-AE4C-A29F-7FA459DCCB2C}" type="pres">
      <dgm:prSet presAssocID="{8D8B26FA-3285-1842-B771-391E4615D0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8BFD70E-0454-B747-812F-EA7617B8A575}" type="presOf" srcId="{441136ED-89DC-434C-955B-81DFCCA16981}" destId="{27E101DA-C0C6-D74D-8F85-BA74B6C36231}" srcOrd="1" destOrd="0" presId="urn:microsoft.com/office/officeart/2005/8/layout/pyramid1"/>
    <dgm:cxn modelId="{670FB622-1C93-D34C-AC7B-D11A9319982D}" type="presOf" srcId="{441136ED-89DC-434C-955B-81DFCCA16981}" destId="{20B91A39-4148-A444-9ACE-F2F19D1F5FDD}" srcOrd="0" destOrd="0" presId="urn:microsoft.com/office/officeart/2005/8/layout/pyramid1"/>
    <dgm:cxn modelId="{88304A4F-6109-9344-A8D7-8DC99AC5C429}" type="presOf" srcId="{8D8B26FA-3285-1842-B771-391E4615D038}" destId="{CFA6C126-7801-AE4C-A29F-7FA459DCCB2C}" srcOrd="1" destOrd="0" presId="urn:microsoft.com/office/officeart/2005/8/layout/pyramid1"/>
    <dgm:cxn modelId="{F0E42751-8917-314E-942A-454BB01E2E72}" srcId="{74AEC6B3-0734-AD45-9C98-4A7ECBEDAC89}" destId="{8D8B26FA-3285-1842-B771-391E4615D038}" srcOrd="1" destOrd="0" parTransId="{0496640E-E235-0047-A25E-DEF40461A888}" sibTransId="{C2B78FD6-CC9A-6B4E-B4BF-C3ECD15A3623}"/>
    <dgm:cxn modelId="{C221BA55-0212-7042-8545-58CCEB677C35}" type="presOf" srcId="{74AEC6B3-0734-AD45-9C98-4A7ECBEDAC89}" destId="{68BA5319-6E4F-3246-AE3A-AEB442CDC833}" srcOrd="0" destOrd="0" presId="urn:microsoft.com/office/officeart/2005/8/layout/pyramid1"/>
    <dgm:cxn modelId="{9205E67A-DFC1-F747-9B3F-D5C1708246B4}" type="presOf" srcId="{8D8B26FA-3285-1842-B771-391E4615D038}" destId="{009A2CAD-B51B-1440-97F4-D61858C58657}" srcOrd="0" destOrd="0" presId="urn:microsoft.com/office/officeart/2005/8/layout/pyramid1"/>
    <dgm:cxn modelId="{A61CCBD3-5468-1C4F-8AB4-3B1135BF8D57}" srcId="{74AEC6B3-0734-AD45-9C98-4A7ECBEDAC89}" destId="{441136ED-89DC-434C-955B-81DFCCA16981}" srcOrd="0" destOrd="0" parTransId="{B4D540F7-1C61-6D4D-8980-FE2870D87C5F}" sibTransId="{91C28E0E-93C8-E34D-BEBF-DF366B46DFEF}"/>
    <dgm:cxn modelId="{B0AC0D99-3287-2B4E-94D9-3009E306B953}" type="presParOf" srcId="{68BA5319-6E4F-3246-AE3A-AEB442CDC833}" destId="{9EBCF24D-1E9A-0A42-B6B6-F2F3DE5DAC99}" srcOrd="0" destOrd="0" presId="urn:microsoft.com/office/officeart/2005/8/layout/pyramid1"/>
    <dgm:cxn modelId="{D28190EA-B233-B341-96D6-3C8D6944489B}" type="presParOf" srcId="{9EBCF24D-1E9A-0A42-B6B6-F2F3DE5DAC99}" destId="{20B91A39-4148-A444-9ACE-F2F19D1F5FDD}" srcOrd="0" destOrd="0" presId="urn:microsoft.com/office/officeart/2005/8/layout/pyramid1"/>
    <dgm:cxn modelId="{19DD71F9-D47E-1448-A89A-028D4A0F5618}" type="presParOf" srcId="{9EBCF24D-1E9A-0A42-B6B6-F2F3DE5DAC99}" destId="{27E101DA-C0C6-D74D-8F85-BA74B6C36231}" srcOrd="1" destOrd="0" presId="urn:microsoft.com/office/officeart/2005/8/layout/pyramid1"/>
    <dgm:cxn modelId="{08DC2B80-E587-1641-B1EC-D7962312DA3B}" type="presParOf" srcId="{68BA5319-6E4F-3246-AE3A-AEB442CDC833}" destId="{6F3CC77B-B412-514F-84B2-710F9A6069E2}" srcOrd="1" destOrd="0" presId="urn:microsoft.com/office/officeart/2005/8/layout/pyramid1"/>
    <dgm:cxn modelId="{E9128B7F-6D43-D346-8340-9D515D24B5BC}" type="presParOf" srcId="{6F3CC77B-B412-514F-84B2-710F9A6069E2}" destId="{009A2CAD-B51B-1440-97F4-D61858C58657}" srcOrd="0" destOrd="0" presId="urn:microsoft.com/office/officeart/2005/8/layout/pyramid1"/>
    <dgm:cxn modelId="{45FA282E-5E03-8E4D-AA35-ADC3394FF548}" type="presParOf" srcId="{6F3CC77B-B412-514F-84B2-710F9A6069E2}" destId="{CFA6C126-7801-AE4C-A29F-7FA459DCCB2C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AEC6B3-0734-AD45-9C98-4A7ECBEDAC89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41136ED-89DC-434C-955B-81DFCCA16981}">
      <dgm:prSet phldrT="[Testo]" custT="1"/>
      <dgm:spPr>
        <a:solidFill>
          <a:schemeClr val="accent2"/>
        </a:solidFill>
      </dgm:spPr>
      <dgm:t>
        <a:bodyPr/>
        <a:lstStyle/>
        <a:p>
          <a:endParaRPr lang="it-IT" sz="1500" dirty="0"/>
        </a:p>
        <a:p>
          <a:endParaRPr lang="it-IT" sz="1500" dirty="0"/>
        </a:p>
        <a:p>
          <a:r>
            <a:rPr lang="it-IT" sz="2400" b="0" dirty="0">
              <a:solidFill>
                <a:schemeClr val="tx1"/>
              </a:solidFill>
            </a:rPr>
            <a:t>F.EMOTIVA</a:t>
          </a:r>
        </a:p>
      </dgm:t>
    </dgm:pt>
    <dgm:pt modelId="{B4D540F7-1C61-6D4D-8980-FE2870D87C5F}" type="parTrans" cxnId="{A61CCBD3-5468-1C4F-8AB4-3B1135BF8D57}">
      <dgm:prSet/>
      <dgm:spPr/>
      <dgm:t>
        <a:bodyPr/>
        <a:lstStyle/>
        <a:p>
          <a:endParaRPr lang="it-IT"/>
        </a:p>
      </dgm:t>
    </dgm:pt>
    <dgm:pt modelId="{91C28E0E-93C8-E34D-BEBF-DF366B46DFEF}" type="sibTrans" cxnId="{A61CCBD3-5468-1C4F-8AB4-3B1135BF8D57}">
      <dgm:prSet/>
      <dgm:spPr/>
      <dgm:t>
        <a:bodyPr/>
        <a:lstStyle/>
        <a:p>
          <a:endParaRPr lang="it-IT"/>
        </a:p>
      </dgm:t>
    </dgm:pt>
    <dgm:pt modelId="{8D8B26FA-3285-1842-B771-391E4615D038}">
      <dgm:prSet phldrT="[Testo]"/>
      <dgm:spPr>
        <a:solidFill>
          <a:schemeClr val="accent2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F.COGNITIVA</a:t>
          </a:r>
        </a:p>
      </dgm:t>
    </dgm:pt>
    <dgm:pt modelId="{0496640E-E235-0047-A25E-DEF40461A888}" type="parTrans" cxnId="{F0E42751-8917-314E-942A-454BB01E2E72}">
      <dgm:prSet/>
      <dgm:spPr/>
      <dgm:t>
        <a:bodyPr/>
        <a:lstStyle/>
        <a:p>
          <a:endParaRPr lang="it-IT"/>
        </a:p>
      </dgm:t>
    </dgm:pt>
    <dgm:pt modelId="{C2B78FD6-CC9A-6B4E-B4BF-C3ECD15A3623}" type="sibTrans" cxnId="{F0E42751-8917-314E-942A-454BB01E2E72}">
      <dgm:prSet/>
      <dgm:spPr/>
      <dgm:t>
        <a:bodyPr/>
        <a:lstStyle/>
        <a:p>
          <a:endParaRPr lang="it-IT"/>
        </a:p>
      </dgm:t>
    </dgm:pt>
    <dgm:pt modelId="{68BA5319-6E4F-3246-AE3A-AEB442CDC833}" type="pres">
      <dgm:prSet presAssocID="{74AEC6B3-0734-AD45-9C98-4A7ECBEDAC89}" presName="Name0" presStyleCnt="0">
        <dgm:presLayoutVars>
          <dgm:dir/>
          <dgm:animLvl val="lvl"/>
          <dgm:resizeHandles val="exact"/>
        </dgm:presLayoutVars>
      </dgm:prSet>
      <dgm:spPr/>
    </dgm:pt>
    <dgm:pt modelId="{9EBCF24D-1E9A-0A42-B6B6-F2F3DE5DAC99}" type="pres">
      <dgm:prSet presAssocID="{441136ED-89DC-434C-955B-81DFCCA16981}" presName="Name8" presStyleCnt="0"/>
      <dgm:spPr/>
    </dgm:pt>
    <dgm:pt modelId="{20B91A39-4148-A444-9ACE-F2F19D1F5FDD}" type="pres">
      <dgm:prSet presAssocID="{441136ED-89DC-434C-955B-81DFCCA16981}" presName="level" presStyleLbl="node1" presStyleIdx="0" presStyleCnt="2">
        <dgm:presLayoutVars>
          <dgm:chMax val="1"/>
          <dgm:bulletEnabled val="1"/>
        </dgm:presLayoutVars>
      </dgm:prSet>
      <dgm:spPr/>
    </dgm:pt>
    <dgm:pt modelId="{27E101DA-C0C6-D74D-8F85-BA74B6C36231}" type="pres">
      <dgm:prSet presAssocID="{441136ED-89DC-434C-955B-81DFCCA169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3CC77B-B412-514F-84B2-710F9A6069E2}" type="pres">
      <dgm:prSet presAssocID="{8D8B26FA-3285-1842-B771-391E4615D038}" presName="Name8" presStyleCnt="0"/>
      <dgm:spPr/>
    </dgm:pt>
    <dgm:pt modelId="{009A2CAD-B51B-1440-97F4-D61858C58657}" type="pres">
      <dgm:prSet presAssocID="{8D8B26FA-3285-1842-B771-391E4615D038}" presName="level" presStyleLbl="node1" presStyleIdx="1" presStyleCnt="2">
        <dgm:presLayoutVars>
          <dgm:chMax val="1"/>
          <dgm:bulletEnabled val="1"/>
        </dgm:presLayoutVars>
      </dgm:prSet>
      <dgm:spPr/>
    </dgm:pt>
    <dgm:pt modelId="{CFA6C126-7801-AE4C-A29F-7FA459DCCB2C}" type="pres">
      <dgm:prSet presAssocID="{8D8B26FA-3285-1842-B771-391E4615D0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8BFD70E-0454-B747-812F-EA7617B8A575}" type="presOf" srcId="{441136ED-89DC-434C-955B-81DFCCA16981}" destId="{27E101DA-C0C6-D74D-8F85-BA74B6C36231}" srcOrd="1" destOrd="0" presId="urn:microsoft.com/office/officeart/2005/8/layout/pyramid1"/>
    <dgm:cxn modelId="{670FB622-1C93-D34C-AC7B-D11A9319982D}" type="presOf" srcId="{441136ED-89DC-434C-955B-81DFCCA16981}" destId="{20B91A39-4148-A444-9ACE-F2F19D1F5FDD}" srcOrd="0" destOrd="0" presId="urn:microsoft.com/office/officeart/2005/8/layout/pyramid1"/>
    <dgm:cxn modelId="{88304A4F-6109-9344-A8D7-8DC99AC5C429}" type="presOf" srcId="{8D8B26FA-3285-1842-B771-391E4615D038}" destId="{CFA6C126-7801-AE4C-A29F-7FA459DCCB2C}" srcOrd="1" destOrd="0" presId="urn:microsoft.com/office/officeart/2005/8/layout/pyramid1"/>
    <dgm:cxn modelId="{F0E42751-8917-314E-942A-454BB01E2E72}" srcId="{74AEC6B3-0734-AD45-9C98-4A7ECBEDAC89}" destId="{8D8B26FA-3285-1842-B771-391E4615D038}" srcOrd="1" destOrd="0" parTransId="{0496640E-E235-0047-A25E-DEF40461A888}" sibTransId="{C2B78FD6-CC9A-6B4E-B4BF-C3ECD15A3623}"/>
    <dgm:cxn modelId="{C221BA55-0212-7042-8545-58CCEB677C35}" type="presOf" srcId="{74AEC6B3-0734-AD45-9C98-4A7ECBEDAC89}" destId="{68BA5319-6E4F-3246-AE3A-AEB442CDC833}" srcOrd="0" destOrd="0" presId="urn:microsoft.com/office/officeart/2005/8/layout/pyramid1"/>
    <dgm:cxn modelId="{9205E67A-DFC1-F747-9B3F-D5C1708246B4}" type="presOf" srcId="{8D8B26FA-3285-1842-B771-391E4615D038}" destId="{009A2CAD-B51B-1440-97F4-D61858C58657}" srcOrd="0" destOrd="0" presId="urn:microsoft.com/office/officeart/2005/8/layout/pyramid1"/>
    <dgm:cxn modelId="{A61CCBD3-5468-1C4F-8AB4-3B1135BF8D57}" srcId="{74AEC6B3-0734-AD45-9C98-4A7ECBEDAC89}" destId="{441136ED-89DC-434C-955B-81DFCCA16981}" srcOrd="0" destOrd="0" parTransId="{B4D540F7-1C61-6D4D-8980-FE2870D87C5F}" sibTransId="{91C28E0E-93C8-E34D-BEBF-DF366B46DFEF}"/>
    <dgm:cxn modelId="{B0AC0D99-3287-2B4E-94D9-3009E306B953}" type="presParOf" srcId="{68BA5319-6E4F-3246-AE3A-AEB442CDC833}" destId="{9EBCF24D-1E9A-0A42-B6B6-F2F3DE5DAC99}" srcOrd="0" destOrd="0" presId="urn:microsoft.com/office/officeart/2005/8/layout/pyramid1"/>
    <dgm:cxn modelId="{D28190EA-B233-B341-96D6-3C8D6944489B}" type="presParOf" srcId="{9EBCF24D-1E9A-0A42-B6B6-F2F3DE5DAC99}" destId="{20B91A39-4148-A444-9ACE-F2F19D1F5FDD}" srcOrd="0" destOrd="0" presId="urn:microsoft.com/office/officeart/2005/8/layout/pyramid1"/>
    <dgm:cxn modelId="{19DD71F9-D47E-1448-A89A-028D4A0F5618}" type="presParOf" srcId="{9EBCF24D-1E9A-0A42-B6B6-F2F3DE5DAC99}" destId="{27E101DA-C0C6-D74D-8F85-BA74B6C36231}" srcOrd="1" destOrd="0" presId="urn:microsoft.com/office/officeart/2005/8/layout/pyramid1"/>
    <dgm:cxn modelId="{08DC2B80-E587-1641-B1EC-D7962312DA3B}" type="presParOf" srcId="{68BA5319-6E4F-3246-AE3A-AEB442CDC833}" destId="{6F3CC77B-B412-514F-84B2-710F9A6069E2}" srcOrd="1" destOrd="0" presId="urn:microsoft.com/office/officeart/2005/8/layout/pyramid1"/>
    <dgm:cxn modelId="{E9128B7F-6D43-D346-8340-9D515D24B5BC}" type="presParOf" srcId="{6F3CC77B-B412-514F-84B2-710F9A6069E2}" destId="{009A2CAD-B51B-1440-97F4-D61858C58657}" srcOrd="0" destOrd="0" presId="urn:microsoft.com/office/officeart/2005/8/layout/pyramid1"/>
    <dgm:cxn modelId="{45FA282E-5E03-8E4D-AA35-ADC3394FF548}" type="presParOf" srcId="{6F3CC77B-B412-514F-84B2-710F9A6069E2}" destId="{CFA6C126-7801-AE4C-A29F-7FA459DCCB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86CDCE-2811-C948-BD35-3A5E50B918AB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3E65C3-6C8D-8C46-8BB8-096328BA3F12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INTEGRAZIONE SINTOMI-FUNZIONI INTEGRAZIONE FRA LE FUNZIONI</a:t>
          </a:r>
        </a:p>
      </dgm:t>
    </dgm:pt>
    <dgm:pt modelId="{5169141E-FC7E-4B4D-A736-B0866914A315}" type="parTrans" cxnId="{B72F5887-711F-884D-9F93-CFB19B576955}">
      <dgm:prSet/>
      <dgm:spPr/>
      <dgm:t>
        <a:bodyPr/>
        <a:lstStyle/>
        <a:p>
          <a:endParaRPr lang="it-IT"/>
        </a:p>
      </dgm:t>
    </dgm:pt>
    <dgm:pt modelId="{85398F94-F152-7C4D-A848-F2288B5D3B86}" type="sibTrans" cxnId="{B72F5887-711F-884D-9F93-CFB19B576955}">
      <dgm:prSet/>
      <dgm:spPr/>
      <dgm:t>
        <a:bodyPr/>
        <a:lstStyle/>
        <a:p>
          <a:endParaRPr lang="it-IT"/>
        </a:p>
      </dgm:t>
    </dgm:pt>
    <dgm:pt modelId="{713A3716-C1C1-B84B-902E-87B8C4A8DDD7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FUNZIONE COGNITIVA</a:t>
          </a:r>
        </a:p>
      </dgm:t>
    </dgm:pt>
    <dgm:pt modelId="{946339EF-9CAF-ED44-BF04-ECBFB3113F7E}" type="parTrans" cxnId="{67F6EDC8-5C2A-E445-91FF-E9647DEF779D}">
      <dgm:prSet/>
      <dgm:spPr/>
      <dgm:t>
        <a:bodyPr/>
        <a:lstStyle/>
        <a:p>
          <a:endParaRPr lang="it-IT"/>
        </a:p>
      </dgm:t>
    </dgm:pt>
    <dgm:pt modelId="{45E1B931-73D8-304F-886D-6CC1430CEE30}" type="sibTrans" cxnId="{67F6EDC8-5C2A-E445-91FF-E9647DEF779D}">
      <dgm:prSet/>
      <dgm:spPr/>
      <dgm:t>
        <a:bodyPr/>
        <a:lstStyle/>
        <a:p>
          <a:endParaRPr lang="it-IT"/>
        </a:p>
      </dgm:t>
    </dgm:pt>
    <dgm:pt modelId="{DD33F753-FFE5-9D43-B06D-BF928028D976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IDEA DI SUICIDIO</a:t>
          </a:r>
        </a:p>
      </dgm:t>
    </dgm:pt>
    <dgm:pt modelId="{C15EA9DA-3AE7-F549-ACE3-EFCFC8DADC10}" type="parTrans" cxnId="{F6F0D0A3-2EE2-6648-BCAE-898C574CA2A9}">
      <dgm:prSet/>
      <dgm:spPr/>
      <dgm:t>
        <a:bodyPr/>
        <a:lstStyle/>
        <a:p>
          <a:endParaRPr lang="it-IT"/>
        </a:p>
      </dgm:t>
    </dgm:pt>
    <dgm:pt modelId="{41348D75-3469-FE40-8434-848320EBBAD4}" type="sibTrans" cxnId="{F6F0D0A3-2EE2-6648-BCAE-898C574CA2A9}">
      <dgm:prSet/>
      <dgm:spPr/>
      <dgm:t>
        <a:bodyPr/>
        <a:lstStyle/>
        <a:p>
          <a:endParaRPr lang="it-IT"/>
        </a:p>
      </dgm:t>
    </dgm:pt>
    <dgm:pt modelId="{8906B2F5-A8EF-9D43-9C7D-64A18768A99F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 TRA SINTOMO E </a:t>
          </a:r>
        </a:p>
        <a:p>
          <a:r>
            <a:rPr lang="it-IT" dirty="0" err="1"/>
            <a:t>F</a:t>
          </a:r>
          <a:r>
            <a:rPr lang="it-IT" dirty="0"/>
            <a:t>. COGNITIVA (meno forte)</a:t>
          </a:r>
        </a:p>
      </dgm:t>
    </dgm:pt>
    <dgm:pt modelId="{CDE9BB04-D089-5945-B7E8-8574E8CA7DC7}" type="parTrans" cxnId="{6F99FDCF-F80C-E844-82C8-95300D19B7ED}">
      <dgm:prSet/>
      <dgm:spPr/>
      <dgm:t>
        <a:bodyPr/>
        <a:lstStyle/>
        <a:p>
          <a:endParaRPr lang="it-IT"/>
        </a:p>
      </dgm:t>
    </dgm:pt>
    <dgm:pt modelId="{0494184E-5E31-C94F-AD70-41001EFA50A6}" type="sibTrans" cxnId="{6F99FDCF-F80C-E844-82C8-95300D19B7ED}">
      <dgm:prSet/>
      <dgm:spPr/>
      <dgm:t>
        <a:bodyPr/>
        <a:lstStyle/>
        <a:p>
          <a:endParaRPr lang="it-IT"/>
        </a:p>
      </dgm:t>
    </dgm:pt>
    <dgm:pt modelId="{1DC42DF9-35AC-D547-A659-1263C68A884B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 FRA SINTOMO E </a:t>
          </a:r>
        </a:p>
        <a:p>
          <a:r>
            <a:rPr lang="it-IT" dirty="0" err="1"/>
            <a:t>F</a:t>
          </a:r>
          <a:r>
            <a:rPr lang="it-IT" dirty="0"/>
            <a:t>. COGNITIVA (meno forte)</a:t>
          </a:r>
        </a:p>
      </dgm:t>
    </dgm:pt>
    <dgm:pt modelId="{C9FE89BA-BE22-4E48-86B3-84559575CF5E}" type="parTrans" cxnId="{21CFAFE8-6821-5246-A3F0-92FC7CB71EBF}">
      <dgm:prSet/>
      <dgm:spPr/>
      <dgm:t>
        <a:bodyPr/>
        <a:lstStyle/>
        <a:p>
          <a:endParaRPr lang="it-IT"/>
        </a:p>
      </dgm:t>
    </dgm:pt>
    <dgm:pt modelId="{54797C0C-38F6-8745-8A74-FF61821E5249}" type="sibTrans" cxnId="{21CFAFE8-6821-5246-A3F0-92FC7CB71EBF}">
      <dgm:prSet/>
      <dgm:spPr/>
      <dgm:t>
        <a:bodyPr/>
        <a:lstStyle/>
        <a:p>
          <a:endParaRPr lang="it-IT"/>
        </a:p>
      </dgm:t>
    </dgm:pt>
    <dgm:pt modelId="{C3A5C6D4-3E2F-B544-A1AF-7DB6C0C9EE51}" type="pres">
      <dgm:prSet presAssocID="{5B86CDCE-2811-C948-BD35-3A5E50B918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D4495A-F820-1348-BB29-DF427FC39871}" type="pres">
      <dgm:prSet presAssocID="{593E65C3-6C8D-8C46-8BB8-096328BA3F12}" presName="vertOne" presStyleCnt="0"/>
      <dgm:spPr/>
    </dgm:pt>
    <dgm:pt modelId="{EAE57683-8FA8-924A-99D4-9EB8B224CF65}" type="pres">
      <dgm:prSet presAssocID="{593E65C3-6C8D-8C46-8BB8-096328BA3F12}" presName="txOne" presStyleLbl="node0" presStyleIdx="0" presStyleCnt="1">
        <dgm:presLayoutVars>
          <dgm:chPref val="3"/>
        </dgm:presLayoutVars>
      </dgm:prSet>
      <dgm:spPr/>
    </dgm:pt>
    <dgm:pt modelId="{C500E208-CB26-5742-A560-EEE4F6E0A654}" type="pres">
      <dgm:prSet presAssocID="{593E65C3-6C8D-8C46-8BB8-096328BA3F12}" presName="parTransOne" presStyleCnt="0"/>
      <dgm:spPr/>
    </dgm:pt>
    <dgm:pt modelId="{7F8AED7F-8DB2-6C47-8BF6-56D84490977A}" type="pres">
      <dgm:prSet presAssocID="{593E65C3-6C8D-8C46-8BB8-096328BA3F12}" presName="horzOne" presStyleCnt="0"/>
      <dgm:spPr/>
    </dgm:pt>
    <dgm:pt modelId="{7CB09DC4-493C-DC4C-B162-2DD0F0F29774}" type="pres">
      <dgm:prSet presAssocID="{713A3716-C1C1-B84B-902E-87B8C4A8DDD7}" presName="vertTwo" presStyleCnt="0"/>
      <dgm:spPr/>
    </dgm:pt>
    <dgm:pt modelId="{F7C7B337-A9D9-3D46-8E47-B8741B2D9660}" type="pres">
      <dgm:prSet presAssocID="{713A3716-C1C1-B84B-902E-87B8C4A8DDD7}" presName="txTwo" presStyleLbl="node2" presStyleIdx="0" presStyleCnt="2">
        <dgm:presLayoutVars>
          <dgm:chPref val="3"/>
        </dgm:presLayoutVars>
      </dgm:prSet>
      <dgm:spPr/>
    </dgm:pt>
    <dgm:pt modelId="{3CCB6810-E297-4C4F-9EEB-14FE16FBB972}" type="pres">
      <dgm:prSet presAssocID="{713A3716-C1C1-B84B-902E-87B8C4A8DDD7}" presName="parTransTwo" presStyleCnt="0"/>
      <dgm:spPr/>
    </dgm:pt>
    <dgm:pt modelId="{B3F06B77-6DD4-D64B-AF8A-1298827903FE}" type="pres">
      <dgm:prSet presAssocID="{713A3716-C1C1-B84B-902E-87B8C4A8DDD7}" presName="horzTwo" presStyleCnt="0"/>
      <dgm:spPr/>
    </dgm:pt>
    <dgm:pt modelId="{4D584B3B-B8AE-F54A-A6FE-073E61B75A5F}" type="pres">
      <dgm:prSet presAssocID="{DD33F753-FFE5-9D43-B06D-BF928028D976}" presName="vertThree" presStyleCnt="0"/>
      <dgm:spPr/>
    </dgm:pt>
    <dgm:pt modelId="{74AA72C5-8E95-1142-A6F7-46ED02EABCF0}" type="pres">
      <dgm:prSet presAssocID="{DD33F753-FFE5-9D43-B06D-BF928028D976}" presName="txThree" presStyleLbl="node3" presStyleIdx="0" presStyleCnt="2">
        <dgm:presLayoutVars>
          <dgm:chPref val="3"/>
        </dgm:presLayoutVars>
      </dgm:prSet>
      <dgm:spPr/>
    </dgm:pt>
    <dgm:pt modelId="{B876718A-10B9-1946-89E3-F76B39400C72}" type="pres">
      <dgm:prSet presAssocID="{DD33F753-FFE5-9D43-B06D-BF928028D976}" presName="horzThree" presStyleCnt="0"/>
      <dgm:spPr/>
    </dgm:pt>
    <dgm:pt modelId="{DFF8C4D7-7E9D-5E40-A036-BB1C8357A849}" type="pres">
      <dgm:prSet presAssocID="{45E1B931-73D8-304F-886D-6CC1430CEE30}" presName="sibSpaceTwo" presStyleCnt="0"/>
      <dgm:spPr/>
    </dgm:pt>
    <dgm:pt modelId="{9FEED2EC-8C33-E841-95EF-804A913E46C6}" type="pres">
      <dgm:prSet presAssocID="{8906B2F5-A8EF-9D43-9C7D-64A18768A99F}" presName="vertTwo" presStyleCnt="0"/>
      <dgm:spPr/>
    </dgm:pt>
    <dgm:pt modelId="{BDA9B20B-FD50-FA45-8BAF-2ECD3D0990C7}" type="pres">
      <dgm:prSet presAssocID="{8906B2F5-A8EF-9D43-9C7D-64A18768A99F}" presName="txTwo" presStyleLbl="node2" presStyleIdx="1" presStyleCnt="2">
        <dgm:presLayoutVars>
          <dgm:chPref val="3"/>
        </dgm:presLayoutVars>
      </dgm:prSet>
      <dgm:spPr/>
    </dgm:pt>
    <dgm:pt modelId="{8112DE96-9E73-B14D-9EC5-0FEA0EBEC33D}" type="pres">
      <dgm:prSet presAssocID="{8906B2F5-A8EF-9D43-9C7D-64A18768A99F}" presName="parTransTwo" presStyleCnt="0"/>
      <dgm:spPr/>
    </dgm:pt>
    <dgm:pt modelId="{E9C96C4F-3999-2944-962F-7A4F992C0EC7}" type="pres">
      <dgm:prSet presAssocID="{8906B2F5-A8EF-9D43-9C7D-64A18768A99F}" presName="horzTwo" presStyleCnt="0"/>
      <dgm:spPr/>
    </dgm:pt>
    <dgm:pt modelId="{65140AB4-82C7-1D4A-BCC6-7504F0D2BC40}" type="pres">
      <dgm:prSet presAssocID="{1DC42DF9-35AC-D547-A659-1263C68A884B}" presName="vertThree" presStyleCnt="0"/>
      <dgm:spPr/>
    </dgm:pt>
    <dgm:pt modelId="{C478EAD8-7C09-784A-9A6D-96DB4C9FCCCF}" type="pres">
      <dgm:prSet presAssocID="{1DC42DF9-35AC-D547-A659-1263C68A884B}" presName="txThree" presStyleLbl="node3" presStyleIdx="1" presStyleCnt="2">
        <dgm:presLayoutVars>
          <dgm:chPref val="3"/>
        </dgm:presLayoutVars>
      </dgm:prSet>
      <dgm:spPr/>
    </dgm:pt>
    <dgm:pt modelId="{9FA323D2-2B32-AF43-B802-2124CD09C4DF}" type="pres">
      <dgm:prSet presAssocID="{1DC42DF9-35AC-D547-A659-1263C68A884B}" presName="horzThree" presStyleCnt="0"/>
      <dgm:spPr/>
    </dgm:pt>
  </dgm:ptLst>
  <dgm:cxnLst>
    <dgm:cxn modelId="{7DAAC525-A096-6E48-98D1-4F8FFF49EC6B}" type="presOf" srcId="{8906B2F5-A8EF-9D43-9C7D-64A18768A99F}" destId="{BDA9B20B-FD50-FA45-8BAF-2ECD3D0990C7}" srcOrd="0" destOrd="0" presId="urn:microsoft.com/office/officeart/2005/8/layout/hierarchy4"/>
    <dgm:cxn modelId="{53A37E34-00C3-C342-B786-BA508A629395}" type="presOf" srcId="{593E65C3-6C8D-8C46-8BB8-096328BA3F12}" destId="{EAE57683-8FA8-924A-99D4-9EB8B224CF65}" srcOrd="0" destOrd="0" presId="urn:microsoft.com/office/officeart/2005/8/layout/hierarchy4"/>
    <dgm:cxn modelId="{7C4E7D4E-EDE1-5C4B-BC6B-AF14A8EFAC5C}" type="presOf" srcId="{5B86CDCE-2811-C948-BD35-3A5E50B918AB}" destId="{C3A5C6D4-3E2F-B544-A1AF-7DB6C0C9EE51}" srcOrd="0" destOrd="0" presId="urn:microsoft.com/office/officeart/2005/8/layout/hierarchy4"/>
    <dgm:cxn modelId="{48E60356-61AB-F74C-A445-FE169BE32DAD}" type="presOf" srcId="{713A3716-C1C1-B84B-902E-87B8C4A8DDD7}" destId="{F7C7B337-A9D9-3D46-8E47-B8741B2D9660}" srcOrd="0" destOrd="0" presId="urn:microsoft.com/office/officeart/2005/8/layout/hierarchy4"/>
    <dgm:cxn modelId="{7DCDB06D-62D7-FF47-A8D6-32120917CB85}" type="presOf" srcId="{DD33F753-FFE5-9D43-B06D-BF928028D976}" destId="{74AA72C5-8E95-1142-A6F7-46ED02EABCF0}" srcOrd="0" destOrd="0" presId="urn:microsoft.com/office/officeart/2005/8/layout/hierarchy4"/>
    <dgm:cxn modelId="{B72F5887-711F-884D-9F93-CFB19B576955}" srcId="{5B86CDCE-2811-C948-BD35-3A5E50B918AB}" destId="{593E65C3-6C8D-8C46-8BB8-096328BA3F12}" srcOrd="0" destOrd="0" parTransId="{5169141E-FC7E-4B4D-A736-B0866914A315}" sibTransId="{85398F94-F152-7C4D-A848-F2288B5D3B86}"/>
    <dgm:cxn modelId="{D25E838D-B6E7-484C-8F6C-13BCA8733408}" type="presOf" srcId="{1DC42DF9-35AC-D547-A659-1263C68A884B}" destId="{C478EAD8-7C09-784A-9A6D-96DB4C9FCCCF}" srcOrd="0" destOrd="0" presId="urn:microsoft.com/office/officeart/2005/8/layout/hierarchy4"/>
    <dgm:cxn modelId="{F6F0D0A3-2EE2-6648-BCAE-898C574CA2A9}" srcId="{713A3716-C1C1-B84B-902E-87B8C4A8DDD7}" destId="{DD33F753-FFE5-9D43-B06D-BF928028D976}" srcOrd="0" destOrd="0" parTransId="{C15EA9DA-3AE7-F549-ACE3-EFCFC8DADC10}" sibTransId="{41348D75-3469-FE40-8434-848320EBBAD4}"/>
    <dgm:cxn modelId="{67F6EDC8-5C2A-E445-91FF-E9647DEF779D}" srcId="{593E65C3-6C8D-8C46-8BB8-096328BA3F12}" destId="{713A3716-C1C1-B84B-902E-87B8C4A8DDD7}" srcOrd="0" destOrd="0" parTransId="{946339EF-9CAF-ED44-BF04-ECBFB3113F7E}" sibTransId="{45E1B931-73D8-304F-886D-6CC1430CEE30}"/>
    <dgm:cxn modelId="{6F99FDCF-F80C-E844-82C8-95300D19B7ED}" srcId="{593E65C3-6C8D-8C46-8BB8-096328BA3F12}" destId="{8906B2F5-A8EF-9D43-9C7D-64A18768A99F}" srcOrd="1" destOrd="0" parTransId="{CDE9BB04-D089-5945-B7E8-8574E8CA7DC7}" sibTransId="{0494184E-5E31-C94F-AD70-41001EFA50A6}"/>
    <dgm:cxn modelId="{21CFAFE8-6821-5246-A3F0-92FC7CB71EBF}" srcId="{8906B2F5-A8EF-9D43-9C7D-64A18768A99F}" destId="{1DC42DF9-35AC-D547-A659-1263C68A884B}" srcOrd="0" destOrd="0" parTransId="{C9FE89BA-BE22-4E48-86B3-84559575CF5E}" sibTransId="{54797C0C-38F6-8745-8A74-FF61821E5249}"/>
    <dgm:cxn modelId="{3F314C73-1780-034D-A46F-8434059643A6}" type="presParOf" srcId="{C3A5C6D4-3E2F-B544-A1AF-7DB6C0C9EE51}" destId="{8DD4495A-F820-1348-BB29-DF427FC39871}" srcOrd="0" destOrd="0" presId="urn:microsoft.com/office/officeart/2005/8/layout/hierarchy4"/>
    <dgm:cxn modelId="{39DE8AC2-232D-1B42-897A-8D38E9D266CF}" type="presParOf" srcId="{8DD4495A-F820-1348-BB29-DF427FC39871}" destId="{EAE57683-8FA8-924A-99D4-9EB8B224CF65}" srcOrd="0" destOrd="0" presId="urn:microsoft.com/office/officeart/2005/8/layout/hierarchy4"/>
    <dgm:cxn modelId="{089C0165-4736-2F42-AD64-21FF152DAC8A}" type="presParOf" srcId="{8DD4495A-F820-1348-BB29-DF427FC39871}" destId="{C500E208-CB26-5742-A560-EEE4F6E0A654}" srcOrd="1" destOrd="0" presId="urn:microsoft.com/office/officeart/2005/8/layout/hierarchy4"/>
    <dgm:cxn modelId="{3BA050CF-EF66-4F43-BAE1-BD130D116CD5}" type="presParOf" srcId="{8DD4495A-F820-1348-BB29-DF427FC39871}" destId="{7F8AED7F-8DB2-6C47-8BF6-56D84490977A}" srcOrd="2" destOrd="0" presId="urn:microsoft.com/office/officeart/2005/8/layout/hierarchy4"/>
    <dgm:cxn modelId="{76E68B8B-3D9F-044E-A9F8-1947AD634CBD}" type="presParOf" srcId="{7F8AED7F-8DB2-6C47-8BF6-56D84490977A}" destId="{7CB09DC4-493C-DC4C-B162-2DD0F0F29774}" srcOrd="0" destOrd="0" presId="urn:microsoft.com/office/officeart/2005/8/layout/hierarchy4"/>
    <dgm:cxn modelId="{D04C32FA-1E89-0843-8F07-3DE25BA2A634}" type="presParOf" srcId="{7CB09DC4-493C-DC4C-B162-2DD0F0F29774}" destId="{F7C7B337-A9D9-3D46-8E47-B8741B2D9660}" srcOrd="0" destOrd="0" presId="urn:microsoft.com/office/officeart/2005/8/layout/hierarchy4"/>
    <dgm:cxn modelId="{68CB4A68-F1EF-C541-830E-245170E12689}" type="presParOf" srcId="{7CB09DC4-493C-DC4C-B162-2DD0F0F29774}" destId="{3CCB6810-E297-4C4F-9EEB-14FE16FBB972}" srcOrd="1" destOrd="0" presId="urn:microsoft.com/office/officeart/2005/8/layout/hierarchy4"/>
    <dgm:cxn modelId="{18A9743C-EA30-6A48-8916-518F828FC5A3}" type="presParOf" srcId="{7CB09DC4-493C-DC4C-B162-2DD0F0F29774}" destId="{B3F06B77-6DD4-D64B-AF8A-1298827903FE}" srcOrd="2" destOrd="0" presId="urn:microsoft.com/office/officeart/2005/8/layout/hierarchy4"/>
    <dgm:cxn modelId="{1B5FC6F1-69C5-B648-9B58-A0D8322E5A61}" type="presParOf" srcId="{B3F06B77-6DD4-D64B-AF8A-1298827903FE}" destId="{4D584B3B-B8AE-F54A-A6FE-073E61B75A5F}" srcOrd="0" destOrd="0" presId="urn:microsoft.com/office/officeart/2005/8/layout/hierarchy4"/>
    <dgm:cxn modelId="{747BDAD3-437F-9142-BB56-ED85B972589D}" type="presParOf" srcId="{4D584B3B-B8AE-F54A-A6FE-073E61B75A5F}" destId="{74AA72C5-8E95-1142-A6F7-46ED02EABCF0}" srcOrd="0" destOrd="0" presId="urn:microsoft.com/office/officeart/2005/8/layout/hierarchy4"/>
    <dgm:cxn modelId="{95259BB7-8409-DA48-9530-DDB7340B2F34}" type="presParOf" srcId="{4D584B3B-B8AE-F54A-A6FE-073E61B75A5F}" destId="{B876718A-10B9-1946-89E3-F76B39400C72}" srcOrd="1" destOrd="0" presId="urn:microsoft.com/office/officeart/2005/8/layout/hierarchy4"/>
    <dgm:cxn modelId="{1708468D-879A-3C47-8292-9BBC0BD8864E}" type="presParOf" srcId="{7F8AED7F-8DB2-6C47-8BF6-56D84490977A}" destId="{DFF8C4D7-7E9D-5E40-A036-BB1C8357A849}" srcOrd="1" destOrd="0" presId="urn:microsoft.com/office/officeart/2005/8/layout/hierarchy4"/>
    <dgm:cxn modelId="{BC5F452A-5EF7-4E47-8EF5-0EB3BEA86ECB}" type="presParOf" srcId="{7F8AED7F-8DB2-6C47-8BF6-56D84490977A}" destId="{9FEED2EC-8C33-E841-95EF-804A913E46C6}" srcOrd="2" destOrd="0" presId="urn:microsoft.com/office/officeart/2005/8/layout/hierarchy4"/>
    <dgm:cxn modelId="{16C3116B-79B9-2642-AA77-6A0CCAAD85F4}" type="presParOf" srcId="{9FEED2EC-8C33-E841-95EF-804A913E46C6}" destId="{BDA9B20B-FD50-FA45-8BAF-2ECD3D0990C7}" srcOrd="0" destOrd="0" presId="urn:microsoft.com/office/officeart/2005/8/layout/hierarchy4"/>
    <dgm:cxn modelId="{5A790B6B-A4BA-3B47-8E48-40212B034BA9}" type="presParOf" srcId="{9FEED2EC-8C33-E841-95EF-804A913E46C6}" destId="{8112DE96-9E73-B14D-9EC5-0FEA0EBEC33D}" srcOrd="1" destOrd="0" presId="urn:microsoft.com/office/officeart/2005/8/layout/hierarchy4"/>
    <dgm:cxn modelId="{4D3C3477-F9AB-8E4B-BAD3-A51AAE47CEE2}" type="presParOf" srcId="{9FEED2EC-8C33-E841-95EF-804A913E46C6}" destId="{E9C96C4F-3999-2944-962F-7A4F992C0EC7}" srcOrd="2" destOrd="0" presId="urn:microsoft.com/office/officeart/2005/8/layout/hierarchy4"/>
    <dgm:cxn modelId="{6FD38DBB-1225-3942-A800-5EBCAB0D2F6E}" type="presParOf" srcId="{E9C96C4F-3999-2944-962F-7A4F992C0EC7}" destId="{65140AB4-82C7-1D4A-BCC6-7504F0D2BC40}" srcOrd="0" destOrd="0" presId="urn:microsoft.com/office/officeart/2005/8/layout/hierarchy4"/>
    <dgm:cxn modelId="{274D8B13-0980-014C-A744-55B94500894E}" type="presParOf" srcId="{65140AB4-82C7-1D4A-BCC6-7504F0D2BC40}" destId="{C478EAD8-7C09-784A-9A6D-96DB4C9FCCCF}" srcOrd="0" destOrd="0" presId="urn:microsoft.com/office/officeart/2005/8/layout/hierarchy4"/>
    <dgm:cxn modelId="{8381C85A-87B5-DF41-8922-43C26D213E9E}" type="presParOf" srcId="{65140AB4-82C7-1D4A-BCC6-7504F0D2BC40}" destId="{9FA323D2-2B32-AF43-B802-2124CD09C4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86CDCE-2811-C948-BD35-3A5E50B918AB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3E65C3-6C8D-8C46-8BB8-096328BA3F12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INTEGRAZIONE SINTOMI-FUNZIONI INTEGRAZIONE FRA LE FUNZIONI</a:t>
          </a:r>
        </a:p>
      </dgm:t>
    </dgm:pt>
    <dgm:pt modelId="{5169141E-FC7E-4B4D-A736-B0866914A315}" type="parTrans" cxnId="{B72F5887-711F-884D-9F93-CFB19B576955}">
      <dgm:prSet/>
      <dgm:spPr/>
      <dgm:t>
        <a:bodyPr/>
        <a:lstStyle/>
        <a:p>
          <a:endParaRPr lang="it-IT"/>
        </a:p>
      </dgm:t>
    </dgm:pt>
    <dgm:pt modelId="{85398F94-F152-7C4D-A848-F2288B5D3B86}" type="sibTrans" cxnId="{B72F5887-711F-884D-9F93-CFB19B576955}">
      <dgm:prSet/>
      <dgm:spPr/>
      <dgm:t>
        <a:bodyPr/>
        <a:lstStyle/>
        <a:p>
          <a:endParaRPr lang="it-IT"/>
        </a:p>
      </dgm:t>
    </dgm:pt>
    <dgm:pt modelId="{713A3716-C1C1-B84B-902E-87B8C4A8DDD7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FUNZIONE COGNITIVA</a:t>
          </a:r>
        </a:p>
      </dgm:t>
    </dgm:pt>
    <dgm:pt modelId="{946339EF-9CAF-ED44-BF04-ECBFB3113F7E}" type="parTrans" cxnId="{67F6EDC8-5C2A-E445-91FF-E9647DEF779D}">
      <dgm:prSet/>
      <dgm:spPr/>
      <dgm:t>
        <a:bodyPr/>
        <a:lstStyle/>
        <a:p>
          <a:endParaRPr lang="it-IT"/>
        </a:p>
      </dgm:t>
    </dgm:pt>
    <dgm:pt modelId="{45E1B931-73D8-304F-886D-6CC1430CEE30}" type="sibTrans" cxnId="{67F6EDC8-5C2A-E445-91FF-E9647DEF779D}">
      <dgm:prSet/>
      <dgm:spPr/>
      <dgm:t>
        <a:bodyPr/>
        <a:lstStyle/>
        <a:p>
          <a:endParaRPr lang="it-IT"/>
        </a:p>
      </dgm:t>
    </dgm:pt>
    <dgm:pt modelId="{DD33F753-FFE5-9D43-B06D-BF928028D976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IDEA DI SUICIDIO</a:t>
          </a:r>
        </a:p>
      </dgm:t>
    </dgm:pt>
    <dgm:pt modelId="{C15EA9DA-3AE7-F549-ACE3-EFCFC8DADC10}" type="parTrans" cxnId="{F6F0D0A3-2EE2-6648-BCAE-898C574CA2A9}">
      <dgm:prSet/>
      <dgm:spPr/>
      <dgm:t>
        <a:bodyPr/>
        <a:lstStyle/>
        <a:p>
          <a:endParaRPr lang="it-IT"/>
        </a:p>
      </dgm:t>
    </dgm:pt>
    <dgm:pt modelId="{41348D75-3469-FE40-8434-848320EBBAD4}" type="sibTrans" cxnId="{F6F0D0A3-2EE2-6648-BCAE-898C574CA2A9}">
      <dgm:prSet/>
      <dgm:spPr/>
      <dgm:t>
        <a:bodyPr/>
        <a:lstStyle/>
        <a:p>
          <a:endParaRPr lang="it-IT"/>
        </a:p>
      </dgm:t>
    </dgm:pt>
    <dgm:pt modelId="{60FBB9CF-D946-D341-A6D5-1F8E623D3B6C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PAURA   RABBIA TRISTEZZA</a:t>
          </a:r>
        </a:p>
      </dgm:t>
    </dgm:pt>
    <dgm:pt modelId="{54BE31D7-4101-CC48-9C6C-D5E913B21BCA}" type="parTrans" cxnId="{C9666419-97CC-924B-A5A2-AF5D0D1EB1A6}">
      <dgm:prSet/>
      <dgm:spPr/>
      <dgm:t>
        <a:bodyPr/>
        <a:lstStyle/>
        <a:p>
          <a:endParaRPr lang="it-IT"/>
        </a:p>
      </dgm:t>
    </dgm:pt>
    <dgm:pt modelId="{830A2D0E-D245-7C44-889F-D28776413BED}" type="sibTrans" cxnId="{C9666419-97CC-924B-A5A2-AF5D0D1EB1A6}">
      <dgm:prSet/>
      <dgm:spPr/>
      <dgm:t>
        <a:bodyPr/>
        <a:lstStyle/>
        <a:p>
          <a:endParaRPr lang="it-IT"/>
        </a:p>
      </dgm:t>
    </dgm:pt>
    <dgm:pt modelId="{8906B2F5-A8EF-9D43-9C7D-64A18768A99F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PRESENTE, PIU’ FORTE MA INSTABILE NEL TEMPO</a:t>
          </a:r>
        </a:p>
      </dgm:t>
    </dgm:pt>
    <dgm:pt modelId="{CDE9BB04-D089-5945-B7E8-8574E8CA7DC7}" type="parTrans" cxnId="{6F99FDCF-F80C-E844-82C8-95300D19B7ED}">
      <dgm:prSet/>
      <dgm:spPr/>
      <dgm:t>
        <a:bodyPr/>
        <a:lstStyle/>
        <a:p>
          <a:endParaRPr lang="it-IT"/>
        </a:p>
      </dgm:t>
    </dgm:pt>
    <dgm:pt modelId="{0494184E-5E31-C94F-AD70-41001EFA50A6}" type="sibTrans" cxnId="{6F99FDCF-F80C-E844-82C8-95300D19B7ED}">
      <dgm:prSet/>
      <dgm:spPr/>
      <dgm:t>
        <a:bodyPr/>
        <a:lstStyle/>
        <a:p>
          <a:endParaRPr lang="it-IT"/>
        </a:p>
      </dgm:t>
    </dgm:pt>
    <dgm:pt modelId="{1DC42DF9-35AC-D547-A659-1263C68A884B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PRESENTE, PIU’ FORTE MA INSTABILE NEL TEMPO</a:t>
          </a:r>
        </a:p>
      </dgm:t>
    </dgm:pt>
    <dgm:pt modelId="{C9FE89BA-BE22-4E48-86B3-84559575CF5E}" type="parTrans" cxnId="{21CFAFE8-6821-5246-A3F0-92FC7CB71EBF}">
      <dgm:prSet/>
      <dgm:spPr/>
      <dgm:t>
        <a:bodyPr/>
        <a:lstStyle/>
        <a:p>
          <a:endParaRPr lang="it-IT"/>
        </a:p>
      </dgm:t>
    </dgm:pt>
    <dgm:pt modelId="{54797C0C-38F6-8745-8A74-FF61821E5249}" type="sibTrans" cxnId="{21CFAFE8-6821-5246-A3F0-92FC7CB71EBF}">
      <dgm:prSet/>
      <dgm:spPr/>
      <dgm:t>
        <a:bodyPr/>
        <a:lstStyle/>
        <a:p>
          <a:endParaRPr lang="it-IT"/>
        </a:p>
      </dgm:t>
    </dgm:pt>
    <dgm:pt modelId="{CA5A9F9A-74F2-E846-A84B-0B1982835C6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FUNZIONE AFFETTIVA</a:t>
          </a:r>
        </a:p>
      </dgm:t>
    </dgm:pt>
    <dgm:pt modelId="{39E9E1FA-7F9B-1B4B-96B0-8F41AE3319DE}" type="parTrans" cxnId="{007EE0A5-7121-E949-9825-5664B66BEF76}">
      <dgm:prSet/>
      <dgm:spPr/>
      <dgm:t>
        <a:bodyPr/>
        <a:lstStyle/>
        <a:p>
          <a:endParaRPr lang="it-IT"/>
        </a:p>
      </dgm:t>
    </dgm:pt>
    <dgm:pt modelId="{8196DAA0-5624-C14B-891E-4C369E7CDB9A}" type="sibTrans" cxnId="{007EE0A5-7121-E949-9825-5664B66BEF76}">
      <dgm:prSet/>
      <dgm:spPr/>
      <dgm:t>
        <a:bodyPr/>
        <a:lstStyle/>
        <a:p>
          <a:endParaRPr lang="it-IT"/>
        </a:p>
      </dgm:t>
    </dgm:pt>
    <dgm:pt modelId="{C3A5C6D4-3E2F-B544-A1AF-7DB6C0C9EE51}" type="pres">
      <dgm:prSet presAssocID="{5B86CDCE-2811-C948-BD35-3A5E50B918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D4495A-F820-1348-BB29-DF427FC39871}" type="pres">
      <dgm:prSet presAssocID="{593E65C3-6C8D-8C46-8BB8-096328BA3F12}" presName="vertOne" presStyleCnt="0"/>
      <dgm:spPr/>
    </dgm:pt>
    <dgm:pt modelId="{EAE57683-8FA8-924A-99D4-9EB8B224CF65}" type="pres">
      <dgm:prSet presAssocID="{593E65C3-6C8D-8C46-8BB8-096328BA3F12}" presName="txOne" presStyleLbl="node0" presStyleIdx="0" presStyleCnt="1">
        <dgm:presLayoutVars>
          <dgm:chPref val="3"/>
        </dgm:presLayoutVars>
      </dgm:prSet>
      <dgm:spPr/>
    </dgm:pt>
    <dgm:pt modelId="{C500E208-CB26-5742-A560-EEE4F6E0A654}" type="pres">
      <dgm:prSet presAssocID="{593E65C3-6C8D-8C46-8BB8-096328BA3F12}" presName="parTransOne" presStyleCnt="0"/>
      <dgm:spPr/>
    </dgm:pt>
    <dgm:pt modelId="{7F8AED7F-8DB2-6C47-8BF6-56D84490977A}" type="pres">
      <dgm:prSet presAssocID="{593E65C3-6C8D-8C46-8BB8-096328BA3F12}" presName="horzOne" presStyleCnt="0"/>
      <dgm:spPr/>
    </dgm:pt>
    <dgm:pt modelId="{7CB09DC4-493C-DC4C-B162-2DD0F0F29774}" type="pres">
      <dgm:prSet presAssocID="{713A3716-C1C1-B84B-902E-87B8C4A8DDD7}" presName="vertTwo" presStyleCnt="0"/>
      <dgm:spPr/>
    </dgm:pt>
    <dgm:pt modelId="{F7C7B337-A9D9-3D46-8E47-B8741B2D9660}" type="pres">
      <dgm:prSet presAssocID="{713A3716-C1C1-B84B-902E-87B8C4A8DDD7}" presName="txTwo" presStyleLbl="node2" presStyleIdx="0" presStyleCnt="3">
        <dgm:presLayoutVars>
          <dgm:chPref val="3"/>
        </dgm:presLayoutVars>
      </dgm:prSet>
      <dgm:spPr/>
    </dgm:pt>
    <dgm:pt modelId="{3CCB6810-E297-4C4F-9EEB-14FE16FBB972}" type="pres">
      <dgm:prSet presAssocID="{713A3716-C1C1-B84B-902E-87B8C4A8DDD7}" presName="parTransTwo" presStyleCnt="0"/>
      <dgm:spPr/>
    </dgm:pt>
    <dgm:pt modelId="{B3F06B77-6DD4-D64B-AF8A-1298827903FE}" type="pres">
      <dgm:prSet presAssocID="{713A3716-C1C1-B84B-902E-87B8C4A8DDD7}" presName="horzTwo" presStyleCnt="0"/>
      <dgm:spPr/>
    </dgm:pt>
    <dgm:pt modelId="{4D584B3B-B8AE-F54A-A6FE-073E61B75A5F}" type="pres">
      <dgm:prSet presAssocID="{DD33F753-FFE5-9D43-B06D-BF928028D976}" presName="vertThree" presStyleCnt="0"/>
      <dgm:spPr/>
    </dgm:pt>
    <dgm:pt modelId="{74AA72C5-8E95-1142-A6F7-46ED02EABCF0}" type="pres">
      <dgm:prSet presAssocID="{DD33F753-FFE5-9D43-B06D-BF928028D976}" presName="txThree" presStyleLbl="node3" presStyleIdx="0" presStyleCnt="3">
        <dgm:presLayoutVars>
          <dgm:chPref val="3"/>
        </dgm:presLayoutVars>
      </dgm:prSet>
      <dgm:spPr/>
    </dgm:pt>
    <dgm:pt modelId="{B876718A-10B9-1946-89E3-F76B39400C72}" type="pres">
      <dgm:prSet presAssocID="{DD33F753-FFE5-9D43-B06D-BF928028D976}" presName="horzThree" presStyleCnt="0"/>
      <dgm:spPr/>
    </dgm:pt>
    <dgm:pt modelId="{DFF8C4D7-7E9D-5E40-A036-BB1C8357A849}" type="pres">
      <dgm:prSet presAssocID="{45E1B931-73D8-304F-886D-6CC1430CEE30}" presName="sibSpaceTwo" presStyleCnt="0"/>
      <dgm:spPr/>
    </dgm:pt>
    <dgm:pt modelId="{A785D3AD-72A7-7744-B1D4-FD9381D2FF0D}" type="pres">
      <dgm:prSet presAssocID="{CA5A9F9A-74F2-E846-A84B-0B1982835C6B}" presName="vertTwo" presStyleCnt="0"/>
      <dgm:spPr/>
    </dgm:pt>
    <dgm:pt modelId="{8790561C-F4BA-8741-A056-052B36263705}" type="pres">
      <dgm:prSet presAssocID="{CA5A9F9A-74F2-E846-A84B-0B1982835C6B}" presName="txTwo" presStyleLbl="node2" presStyleIdx="1" presStyleCnt="3">
        <dgm:presLayoutVars>
          <dgm:chPref val="3"/>
        </dgm:presLayoutVars>
      </dgm:prSet>
      <dgm:spPr/>
    </dgm:pt>
    <dgm:pt modelId="{4E67B9F9-8F7F-304A-B0AE-854EBBE411A5}" type="pres">
      <dgm:prSet presAssocID="{CA5A9F9A-74F2-E846-A84B-0B1982835C6B}" presName="parTransTwo" presStyleCnt="0"/>
      <dgm:spPr/>
    </dgm:pt>
    <dgm:pt modelId="{94848D3E-1B4A-0C4F-9E06-6024C029B261}" type="pres">
      <dgm:prSet presAssocID="{CA5A9F9A-74F2-E846-A84B-0B1982835C6B}" presName="horzTwo" presStyleCnt="0"/>
      <dgm:spPr/>
    </dgm:pt>
    <dgm:pt modelId="{DF8BDD9D-006D-4647-BA08-4DFE21D2B391}" type="pres">
      <dgm:prSet presAssocID="{60FBB9CF-D946-D341-A6D5-1F8E623D3B6C}" presName="vertThree" presStyleCnt="0"/>
      <dgm:spPr/>
    </dgm:pt>
    <dgm:pt modelId="{43A9F9C8-0AD4-6C49-B6E1-FB40AA8496D3}" type="pres">
      <dgm:prSet presAssocID="{60FBB9CF-D946-D341-A6D5-1F8E623D3B6C}" presName="txThree" presStyleLbl="node3" presStyleIdx="1" presStyleCnt="3">
        <dgm:presLayoutVars>
          <dgm:chPref val="3"/>
        </dgm:presLayoutVars>
      </dgm:prSet>
      <dgm:spPr/>
    </dgm:pt>
    <dgm:pt modelId="{F86D7429-129F-A442-B79A-88757C5918CF}" type="pres">
      <dgm:prSet presAssocID="{60FBB9CF-D946-D341-A6D5-1F8E623D3B6C}" presName="horzThree" presStyleCnt="0"/>
      <dgm:spPr/>
    </dgm:pt>
    <dgm:pt modelId="{40D94DEE-BE71-E145-B539-88FF2EF265B0}" type="pres">
      <dgm:prSet presAssocID="{8196DAA0-5624-C14B-891E-4C369E7CDB9A}" presName="sibSpaceTwo" presStyleCnt="0"/>
      <dgm:spPr/>
    </dgm:pt>
    <dgm:pt modelId="{9FEED2EC-8C33-E841-95EF-804A913E46C6}" type="pres">
      <dgm:prSet presAssocID="{8906B2F5-A8EF-9D43-9C7D-64A18768A99F}" presName="vertTwo" presStyleCnt="0"/>
      <dgm:spPr/>
    </dgm:pt>
    <dgm:pt modelId="{BDA9B20B-FD50-FA45-8BAF-2ECD3D0990C7}" type="pres">
      <dgm:prSet presAssocID="{8906B2F5-A8EF-9D43-9C7D-64A18768A99F}" presName="txTwo" presStyleLbl="node2" presStyleIdx="2" presStyleCnt="3">
        <dgm:presLayoutVars>
          <dgm:chPref val="3"/>
        </dgm:presLayoutVars>
      </dgm:prSet>
      <dgm:spPr/>
    </dgm:pt>
    <dgm:pt modelId="{8112DE96-9E73-B14D-9EC5-0FEA0EBEC33D}" type="pres">
      <dgm:prSet presAssocID="{8906B2F5-A8EF-9D43-9C7D-64A18768A99F}" presName="parTransTwo" presStyleCnt="0"/>
      <dgm:spPr/>
    </dgm:pt>
    <dgm:pt modelId="{E9C96C4F-3999-2944-962F-7A4F992C0EC7}" type="pres">
      <dgm:prSet presAssocID="{8906B2F5-A8EF-9D43-9C7D-64A18768A99F}" presName="horzTwo" presStyleCnt="0"/>
      <dgm:spPr/>
    </dgm:pt>
    <dgm:pt modelId="{65140AB4-82C7-1D4A-BCC6-7504F0D2BC40}" type="pres">
      <dgm:prSet presAssocID="{1DC42DF9-35AC-D547-A659-1263C68A884B}" presName="vertThree" presStyleCnt="0"/>
      <dgm:spPr/>
    </dgm:pt>
    <dgm:pt modelId="{C478EAD8-7C09-784A-9A6D-96DB4C9FCCCF}" type="pres">
      <dgm:prSet presAssocID="{1DC42DF9-35AC-D547-A659-1263C68A884B}" presName="txThree" presStyleLbl="node3" presStyleIdx="2" presStyleCnt="3">
        <dgm:presLayoutVars>
          <dgm:chPref val="3"/>
        </dgm:presLayoutVars>
      </dgm:prSet>
      <dgm:spPr/>
    </dgm:pt>
    <dgm:pt modelId="{9FA323D2-2B32-AF43-B802-2124CD09C4DF}" type="pres">
      <dgm:prSet presAssocID="{1DC42DF9-35AC-D547-A659-1263C68A884B}" presName="horzThree" presStyleCnt="0"/>
      <dgm:spPr/>
    </dgm:pt>
  </dgm:ptLst>
  <dgm:cxnLst>
    <dgm:cxn modelId="{C9666419-97CC-924B-A5A2-AF5D0D1EB1A6}" srcId="{CA5A9F9A-74F2-E846-A84B-0B1982835C6B}" destId="{60FBB9CF-D946-D341-A6D5-1F8E623D3B6C}" srcOrd="0" destOrd="0" parTransId="{54BE31D7-4101-CC48-9C6C-D5E913B21BCA}" sibTransId="{830A2D0E-D245-7C44-889F-D28776413BED}"/>
    <dgm:cxn modelId="{7DAAC525-A096-6E48-98D1-4F8FFF49EC6B}" type="presOf" srcId="{8906B2F5-A8EF-9D43-9C7D-64A18768A99F}" destId="{BDA9B20B-FD50-FA45-8BAF-2ECD3D0990C7}" srcOrd="0" destOrd="0" presId="urn:microsoft.com/office/officeart/2005/8/layout/hierarchy4"/>
    <dgm:cxn modelId="{53A37E34-00C3-C342-B786-BA508A629395}" type="presOf" srcId="{593E65C3-6C8D-8C46-8BB8-096328BA3F12}" destId="{EAE57683-8FA8-924A-99D4-9EB8B224CF65}" srcOrd="0" destOrd="0" presId="urn:microsoft.com/office/officeart/2005/8/layout/hierarchy4"/>
    <dgm:cxn modelId="{7C4E7D4E-EDE1-5C4B-BC6B-AF14A8EFAC5C}" type="presOf" srcId="{5B86CDCE-2811-C948-BD35-3A5E50B918AB}" destId="{C3A5C6D4-3E2F-B544-A1AF-7DB6C0C9EE51}" srcOrd="0" destOrd="0" presId="urn:microsoft.com/office/officeart/2005/8/layout/hierarchy4"/>
    <dgm:cxn modelId="{DEC70350-1BC9-E74F-A13F-67DEC9237AD3}" type="presOf" srcId="{60FBB9CF-D946-D341-A6D5-1F8E623D3B6C}" destId="{43A9F9C8-0AD4-6C49-B6E1-FB40AA8496D3}" srcOrd="0" destOrd="0" presId="urn:microsoft.com/office/officeart/2005/8/layout/hierarchy4"/>
    <dgm:cxn modelId="{48E60356-61AB-F74C-A445-FE169BE32DAD}" type="presOf" srcId="{713A3716-C1C1-B84B-902E-87B8C4A8DDD7}" destId="{F7C7B337-A9D9-3D46-8E47-B8741B2D9660}" srcOrd="0" destOrd="0" presId="urn:microsoft.com/office/officeart/2005/8/layout/hierarchy4"/>
    <dgm:cxn modelId="{F001AD64-AA8A-6B40-B0C9-825A828601BA}" type="presOf" srcId="{CA5A9F9A-74F2-E846-A84B-0B1982835C6B}" destId="{8790561C-F4BA-8741-A056-052B36263705}" srcOrd="0" destOrd="0" presId="urn:microsoft.com/office/officeart/2005/8/layout/hierarchy4"/>
    <dgm:cxn modelId="{7DCDB06D-62D7-FF47-A8D6-32120917CB85}" type="presOf" srcId="{DD33F753-FFE5-9D43-B06D-BF928028D976}" destId="{74AA72C5-8E95-1142-A6F7-46ED02EABCF0}" srcOrd="0" destOrd="0" presId="urn:microsoft.com/office/officeart/2005/8/layout/hierarchy4"/>
    <dgm:cxn modelId="{B72F5887-711F-884D-9F93-CFB19B576955}" srcId="{5B86CDCE-2811-C948-BD35-3A5E50B918AB}" destId="{593E65C3-6C8D-8C46-8BB8-096328BA3F12}" srcOrd="0" destOrd="0" parTransId="{5169141E-FC7E-4B4D-A736-B0866914A315}" sibTransId="{85398F94-F152-7C4D-A848-F2288B5D3B86}"/>
    <dgm:cxn modelId="{D25E838D-B6E7-484C-8F6C-13BCA8733408}" type="presOf" srcId="{1DC42DF9-35AC-D547-A659-1263C68A884B}" destId="{C478EAD8-7C09-784A-9A6D-96DB4C9FCCCF}" srcOrd="0" destOrd="0" presId="urn:microsoft.com/office/officeart/2005/8/layout/hierarchy4"/>
    <dgm:cxn modelId="{F6F0D0A3-2EE2-6648-BCAE-898C574CA2A9}" srcId="{713A3716-C1C1-B84B-902E-87B8C4A8DDD7}" destId="{DD33F753-FFE5-9D43-B06D-BF928028D976}" srcOrd="0" destOrd="0" parTransId="{C15EA9DA-3AE7-F549-ACE3-EFCFC8DADC10}" sibTransId="{41348D75-3469-FE40-8434-848320EBBAD4}"/>
    <dgm:cxn modelId="{007EE0A5-7121-E949-9825-5664B66BEF76}" srcId="{593E65C3-6C8D-8C46-8BB8-096328BA3F12}" destId="{CA5A9F9A-74F2-E846-A84B-0B1982835C6B}" srcOrd="1" destOrd="0" parTransId="{39E9E1FA-7F9B-1B4B-96B0-8F41AE3319DE}" sibTransId="{8196DAA0-5624-C14B-891E-4C369E7CDB9A}"/>
    <dgm:cxn modelId="{67F6EDC8-5C2A-E445-91FF-E9647DEF779D}" srcId="{593E65C3-6C8D-8C46-8BB8-096328BA3F12}" destId="{713A3716-C1C1-B84B-902E-87B8C4A8DDD7}" srcOrd="0" destOrd="0" parTransId="{946339EF-9CAF-ED44-BF04-ECBFB3113F7E}" sibTransId="{45E1B931-73D8-304F-886D-6CC1430CEE30}"/>
    <dgm:cxn modelId="{6F99FDCF-F80C-E844-82C8-95300D19B7ED}" srcId="{593E65C3-6C8D-8C46-8BB8-096328BA3F12}" destId="{8906B2F5-A8EF-9D43-9C7D-64A18768A99F}" srcOrd="2" destOrd="0" parTransId="{CDE9BB04-D089-5945-B7E8-8574E8CA7DC7}" sibTransId="{0494184E-5E31-C94F-AD70-41001EFA50A6}"/>
    <dgm:cxn modelId="{21CFAFE8-6821-5246-A3F0-92FC7CB71EBF}" srcId="{8906B2F5-A8EF-9D43-9C7D-64A18768A99F}" destId="{1DC42DF9-35AC-D547-A659-1263C68A884B}" srcOrd="0" destOrd="0" parTransId="{C9FE89BA-BE22-4E48-86B3-84559575CF5E}" sibTransId="{54797C0C-38F6-8745-8A74-FF61821E5249}"/>
    <dgm:cxn modelId="{3F314C73-1780-034D-A46F-8434059643A6}" type="presParOf" srcId="{C3A5C6D4-3E2F-B544-A1AF-7DB6C0C9EE51}" destId="{8DD4495A-F820-1348-BB29-DF427FC39871}" srcOrd="0" destOrd="0" presId="urn:microsoft.com/office/officeart/2005/8/layout/hierarchy4"/>
    <dgm:cxn modelId="{39DE8AC2-232D-1B42-897A-8D38E9D266CF}" type="presParOf" srcId="{8DD4495A-F820-1348-BB29-DF427FC39871}" destId="{EAE57683-8FA8-924A-99D4-9EB8B224CF65}" srcOrd="0" destOrd="0" presId="urn:microsoft.com/office/officeart/2005/8/layout/hierarchy4"/>
    <dgm:cxn modelId="{089C0165-4736-2F42-AD64-21FF152DAC8A}" type="presParOf" srcId="{8DD4495A-F820-1348-BB29-DF427FC39871}" destId="{C500E208-CB26-5742-A560-EEE4F6E0A654}" srcOrd="1" destOrd="0" presId="urn:microsoft.com/office/officeart/2005/8/layout/hierarchy4"/>
    <dgm:cxn modelId="{3BA050CF-EF66-4F43-BAE1-BD130D116CD5}" type="presParOf" srcId="{8DD4495A-F820-1348-BB29-DF427FC39871}" destId="{7F8AED7F-8DB2-6C47-8BF6-56D84490977A}" srcOrd="2" destOrd="0" presId="urn:microsoft.com/office/officeart/2005/8/layout/hierarchy4"/>
    <dgm:cxn modelId="{76E68B8B-3D9F-044E-A9F8-1947AD634CBD}" type="presParOf" srcId="{7F8AED7F-8DB2-6C47-8BF6-56D84490977A}" destId="{7CB09DC4-493C-DC4C-B162-2DD0F0F29774}" srcOrd="0" destOrd="0" presId="urn:microsoft.com/office/officeart/2005/8/layout/hierarchy4"/>
    <dgm:cxn modelId="{D04C32FA-1E89-0843-8F07-3DE25BA2A634}" type="presParOf" srcId="{7CB09DC4-493C-DC4C-B162-2DD0F0F29774}" destId="{F7C7B337-A9D9-3D46-8E47-B8741B2D9660}" srcOrd="0" destOrd="0" presId="urn:microsoft.com/office/officeart/2005/8/layout/hierarchy4"/>
    <dgm:cxn modelId="{68CB4A68-F1EF-C541-830E-245170E12689}" type="presParOf" srcId="{7CB09DC4-493C-DC4C-B162-2DD0F0F29774}" destId="{3CCB6810-E297-4C4F-9EEB-14FE16FBB972}" srcOrd="1" destOrd="0" presId="urn:microsoft.com/office/officeart/2005/8/layout/hierarchy4"/>
    <dgm:cxn modelId="{18A9743C-EA30-6A48-8916-518F828FC5A3}" type="presParOf" srcId="{7CB09DC4-493C-DC4C-B162-2DD0F0F29774}" destId="{B3F06B77-6DD4-D64B-AF8A-1298827903FE}" srcOrd="2" destOrd="0" presId="urn:microsoft.com/office/officeart/2005/8/layout/hierarchy4"/>
    <dgm:cxn modelId="{1B5FC6F1-69C5-B648-9B58-A0D8322E5A61}" type="presParOf" srcId="{B3F06B77-6DD4-D64B-AF8A-1298827903FE}" destId="{4D584B3B-B8AE-F54A-A6FE-073E61B75A5F}" srcOrd="0" destOrd="0" presId="urn:microsoft.com/office/officeart/2005/8/layout/hierarchy4"/>
    <dgm:cxn modelId="{747BDAD3-437F-9142-BB56-ED85B972589D}" type="presParOf" srcId="{4D584B3B-B8AE-F54A-A6FE-073E61B75A5F}" destId="{74AA72C5-8E95-1142-A6F7-46ED02EABCF0}" srcOrd="0" destOrd="0" presId="urn:microsoft.com/office/officeart/2005/8/layout/hierarchy4"/>
    <dgm:cxn modelId="{95259BB7-8409-DA48-9530-DDB7340B2F34}" type="presParOf" srcId="{4D584B3B-B8AE-F54A-A6FE-073E61B75A5F}" destId="{B876718A-10B9-1946-89E3-F76B39400C72}" srcOrd="1" destOrd="0" presId="urn:microsoft.com/office/officeart/2005/8/layout/hierarchy4"/>
    <dgm:cxn modelId="{1708468D-879A-3C47-8292-9BBC0BD8864E}" type="presParOf" srcId="{7F8AED7F-8DB2-6C47-8BF6-56D84490977A}" destId="{DFF8C4D7-7E9D-5E40-A036-BB1C8357A849}" srcOrd="1" destOrd="0" presId="urn:microsoft.com/office/officeart/2005/8/layout/hierarchy4"/>
    <dgm:cxn modelId="{7EB2DE8C-B17C-1948-828A-4F87E7439706}" type="presParOf" srcId="{7F8AED7F-8DB2-6C47-8BF6-56D84490977A}" destId="{A785D3AD-72A7-7744-B1D4-FD9381D2FF0D}" srcOrd="2" destOrd="0" presId="urn:microsoft.com/office/officeart/2005/8/layout/hierarchy4"/>
    <dgm:cxn modelId="{384D59E8-8145-DF41-89BC-263D194A48D0}" type="presParOf" srcId="{A785D3AD-72A7-7744-B1D4-FD9381D2FF0D}" destId="{8790561C-F4BA-8741-A056-052B36263705}" srcOrd="0" destOrd="0" presId="urn:microsoft.com/office/officeart/2005/8/layout/hierarchy4"/>
    <dgm:cxn modelId="{0E06CF1D-FC03-9442-BFE5-C68E14796443}" type="presParOf" srcId="{A785D3AD-72A7-7744-B1D4-FD9381D2FF0D}" destId="{4E67B9F9-8F7F-304A-B0AE-854EBBE411A5}" srcOrd="1" destOrd="0" presId="urn:microsoft.com/office/officeart/2005/8/layout/hierarchy4"/>
    <dgm:cxn modelId="{DBCB8EC1-B40C-FF4B-B92E-6A6BA48C1DF1}" type="presParOf" srcId="{A785D3AD-72A7-7744-B1D4-FD9381D2FF0D}" destId="{94848D3E-1B4A-0C4F-9E06-6024C029B261}" srcOrd="2" destOrd="0" presId="urn:microsoft.com/office/officeart/2005/8/layout/hierarchy4"/>
    <dgm:cxn modelId="{BA2182FB-E482-D049-9AA3-73476FDFD9CC}" type="presParOf" srcId="{94848D3E-1B4A-0C4F-9E06-6024C029B261}" destId="{DF8BDD9D-006D-4647-BA08-4DFE21D2B391}" srcOrd="0" destOrd="0" presId="urn:microsoft.com/office/officeart/2005/8/layout/hierarchy4"/>
    <dgm:cxn modelId="{1F7A88AF-67C8-F744-84A9-D40844AE96F4}" type="presParOf" srcId="{DF8BDD9D-006D-4647-BA08-4DFE21D2B391}" destId="{43A9F9C8-0AD4-6C49-B6E1-FB40AA8496D3}" srcOrd="0" destOrd="0" presId="urn:microsoft.com/office/officeart/2005/8/layout/hierarchy4"/>
    <dgm:cxn modelId="{47E96625-DB2C-0048-BA7B-DBFED7650073}" type="presParOf" srcId="{DF8BDD9D-006D-4647-BA08-4DFE21D2B391}" destId="{F86D7429-129F-A442-B79A-88757C5918CF}" srcOrd="1" destOrd="0" presId="urn:microsoft.com/office/officeart/2005/8/layout/hierarchy4"/>
    <dgm:cxn modelId="{20B5ED72-7937-6946-BA67-B835E671289D}" type="presParOf" srcId="{7F8AED7F-8DB2-6C47-8BF6-56D84490977A}" destId="{40D94DEE-BE71-E145-B539-88FF2EF265B0}" srcOrd="3" destOrd="0" presId="urn:microsoft.com/office/officeart/2005/8/layout/hierarchy4"/>
    <dgm:cxn modelId="{BC5F452A-5EF7-4E47-8EF5-0EB3BEA86ECB}" type="presParOf" srcId="{7F8AED7F-8DB2-6C47-8BF6-56D84490977A}" destId="{9FEED2EC-8C33-E841-95EF-804A913E46C6}" srcOrd="4" destOrd="0" presId="urn:microsoft.com/office/officeart/2005/8/layout/hierarchy4"/>
    <dgm:cxn modelId="{16C3116B-79B9-2642-AA77-6A0CCAAD85F4}" type="presParOf" srcId="{9FEED2EC-8C33-E841-95EF-804A913E46C6}" destId="{BDA9B20B-FD50-FA45-8BAF-2ECD3D0990C7}" srcOrd="0" destOrd="0" presId="urn:microsoft.com/office/officeart/2005/8/layout/hierarchy4"/>
    <dgm:cxn modelId="{5A790B6B-A4BA-3B47-8E48-40212B034BA9}" type="presParOf" srcId="{9FEED2EC-8C33-E841-95EF-804A913E46C6}" destId="{8112DE96-9E73-B14D-9EC5-0FEA0EBEC33D}" srcOrd="1" destOrd="0" presId="urn:microsoft.com/office/officeart/2005/8/layout/hierarchy4"/>
    <dgm:cxn modelId="{4D3C3477-F9AB-8E4B-BAD3-A51AAE47CEE2}" type="presParOf" srcId="{9FEED2EC-8C33-E841-95EF-804A913E46C6}" destId="{E9C96C4F-3999-2944-962F-7A4F992C0EC7}" srcOrd="2" destOrd="0" presId="urn:microsoft.com/office/officeart/2005/8/layout/hierarchy4"/>
    <dgm:cxn modelId="{6FD38DBB-1225-3942-A800-5EBCAB0D2F6E}" type="presParOf" srcId="{E9C96C4F-3999-2944-962F-7A4F992C0EC7}" destId="{65140AB4-82C7-1D4A-BCC6-7504F0D2BC40}" srcOrd="0" destOrd="0" presId="urn:microsoft.com/office/officeart/2005/8/layout/hierarchy4"/>
    <dgm:cxn modelId="{274D8B13-0980-014C-A744-55B94500894E}" type="presParOf" srcId="{65140AB4-82C7-1D4A-BCC6-7504F0D2BC40}" destId="{C478EAD8-7C09-784A-9A6D-96DB4C9FCCCF}" srcOrd="0" destOrd="0" presId="urn:microsoft.com/office/officeart/2005/8/layout/hierarchy4"/>
    <dgm:cxn modelId="{8381C85A-87B5-DF41-8922-43C26D213E9E}" type="presParOf" srcId="{65140AB4-82C7-1D4A-BCC6-7504F0D2BC40}" destId="{9FA323D2-2B32-AF43-B802-2124CD09C4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86CDCE-2811-C948-BD35-3A5E50B918AB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33F753-FFE5-9D43-B06D-BF928028D976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FUNZIONE</a:t>
          </a:r>
          <a:r>
            <a:rPr lang="it-IT" baseline="0" dirty="0"/>
            <a:t> COGNITIVA</a:t>
          </a:r>
          <a:endParaRPr lang="it-IT" dirty="0"/>
        </a:p>
      </dgm:t>
    </dgm:pt>
    <dgm:pt modelId="{C15EA9DA-3AE7-F549-ACE3-EFCFC8DADC10}" type="parTrans" cxnId="{F6F0D0A3-2EE2-6648-BCAE-898C574CA2A9}">
      <dgm:prSet/>
      <dgm:spPr/>
      <dgm:t>
        <a:bodyPr/>
        <a:lstStyle/>
        <a:p>
          <a:endParaRPr lang="it-IT"/>
        </a:p>
      </dgm:t>
    </dgm:pt>
    <dgm:pt modelId="{41348D75-3469-FE40-8434-848320EBBAD4}" type="sibTrans" cxnId="{F6F0D0A3-2EE2-6648-BCAE-898C574CA2A9}">
      <dgm:prSet/>
      <dgm:spPr/>
      <dgm:t>
        <a:bodyPr/>
        <a:lstStyle/>
        <a:p>
          <a:endParaRPr lang="it-IT"/>
        </a:p>
      </dgm:t>
    </dgm:pt>
    <dgm:pt modelId="{60FBB9CF-D946-D341-A6D5-1F8E623D3B6C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PAURA   RABBIA TRISTEZZA</a:t>
          </a:r>
        </a:p>
      </dgm:t>
    </dgm:pt>
    <dgm:pt modelId="{830A2D0E-D245-7C44-889F-D28776413BED}" type="sibTrans" cxnId="{C9666419-97CC-924B-A5A2-AF5D0D1EB1A6}">
      <dgm:prSet/>
      <dgm:spPr/>
      <dgm:t>
        <a:bodyPr/>
        <a:lstStyle/>
        <a:p>
          <a:endParaRPr lang="it-IT"/>
        </a:p>
      </dgm:t>
    </dgm:pt>
    <dgm:pt modelId="{54BE31D7-4101-CC48-9C6C-D5E913B21BCA}" type="parTrans" cxnId="{C9666419-97CC-924B-A5A2-AF5D0D1EB1A6}">
      <dgm:prSet/>
      <dgm:spPr/>
      <dgm:t>
        <a:bodyPr/>
        <a:lstStyle/>
        <a:p>
          <a:endParaRPr lang="it-IT"/>
        </a:p>
      </dgm:t>
    </dgm:pt>
    <dgm:pt modelId="{1DC42DF9-35AC-D547-A659-1263C68A884B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 FORTE E STABILE NEL TEMPO</a:t>
          </a:r>
        </a:p>
      </dgm:t>
    </dgm:pt>
    <dgm:pt modelId="{54797C0C-38F6-8745-8A74-FF61821E5249}" type="sibTrans" cxnId="{21CFAFE8-6821-5246-A3F0-92FC7CB71EBF}">
      <dgm:prSet/>
      <dgm:spPr/>
      <dgm:t>
        <a:bodyPr/>
        <a:lstStyle/>
        <a:p>
          <a:endParaRPr lang="it-IT"/>
        </a:p>
      </dgm:t>
    </dgm:pt>
    <dgm:pt modelId="{C9FE89BA-BE22-4E48-86B3-84559575CF5E}" type="parTrans" cxnId="{21CFAFE8-6821-5246-A3F0-92FC7CB71EBF}">
      <dgm:prSet/>
      <dgm:spPr/>
      <dgm:t>
        <a:bodyPr/>
        <a:lstStyle/>
        <a:p>
          <a:endParaRPr lang="it-IT"/>
        </a:p>
      </dgm:t>
    </dgm:pt>
    <dgm:pt modelId="{CA5A9F9A-74F2-E846-A84B-0B1982835C6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FUNZIONE AFFETTIVA</a:t>
          </a:r>
        </a:p>
      </dgm:t>
    </dgm:pt>
    <dgm:pt modelId="{8196DAA0-5624-C14B-891E-4C369E7CDB9A}" type="sibTrans" cxnId="{007EE0A5-7121-E949-9825-5664B66BEF76}">
      <dgm:prSet/>
      <dgm:spPr/>
      <dgm:t>
        <a:bodyPr/>
        <a:lstStyle/>
        <a:p>
          <a:endParaRPr lang="it-IT"/>
        </a:p>
      </dgm:t>
    </dgm:pt>
    <dgm:pt modelId="{39E9E1FA-7F9B-1B4B-96B0-8F41AE3319DE}" type="parTrans" cxnId="{007EE0A5-7121-E949-9825-5664B66BEF76}">
      <dgm:prSet/>
      <dgm:spPr/>
      <dgm:t>
        <a:bodyPr/>
        <a:lstStyle/>
        <a:p>
          <a:endParaRPr lang="it-IT"/>
        </a:p>
      </dgm:t>
    </dgm:pt>
    <dgm:pt modelId="{8906B2F5-A8EF-9D43-9C7D-64A18768A99F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INTEGRAZIONE PRESENTE FORTE E STABILE NEL TEMPO</a:t>
          </a:r>
        </a:p>
      </dgm:t>
    </dgm:pt>
    <dgm:pt modelId="{0494184E-5E31-C94F-AD70-41001EFA50A6}" type="sibTrans" cxnId="{6F99FDCF-F80C-E844-82C8-95300D19B7ED}">
      <dgm:prSet/>
      <dgm:spPr/>
      <dgm:t>
        <a:bodyPr/>
        <a:lstStyle/>
        <a:p>
          <a:endParaRPr lang="it-IT"/>
        </a:p>
      </dgm:t>
    </dgm:pt>
    <dgm:pt modelId="{CDE9BB04-D089-5945-B7E8-8574E8CA7DC7}" type="parTrans" cxnId="{6F99FDCF-F80C-E844-82C8-95300D19B7ED}">
      <dgm:prSet/>
      <dgm:spPr/>
      <dgm:t>
        <a:bodyPr/>
        <a:lstStyle/>
        <a:p>
          <a:endParaRPr lang="it-IT"/>
        </a:p>
      </dgm:t>
    </dgm:pt>
    <dgm:pt modelId="{713A3716-C1C1-B84B-902E-87B8C4A8DDD7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INTEGRAZIONE SINTOMI-FUNZIONI INTEGRAZIONE FRA LE FUNZIONI</a:t>
          </a:r>
        </a:p>
      </dgm:t>
    </dgm:pt>
    <dgm:pt modelId="{45E1B931-73D8-304F-886D-6CC1430CEE30}" type="sibTrans" cxnId="{67F6EDC8-5C2A-E445-91FF-E9647DEF779D}">
      <dgm:prSet/>
      <dgm:spPr/>
      <dgm:t>
        <a:bodyPr/>
        <a:lstStyle/>
        <a:p>
          <a:endParaRPr lang="it-IT"/>
        </a:p>
      </dgm:t>
    </dgm:pt>
    <dgm:pt modelId="{946339EF-9CAF-ED44-BF04-ECBFB3113F7E}" type="parTrans" cxnId="{67F6EDC8-5C2A-E445-91FF-E9647DEF779D}">
      <dgm:prSet/>
      <dgm:spPr/>
      <dgm:t>
        <a:bodyPr/>
        <a:lstStyle/>
        <a:p>
          <a:endParaRPr lang="it-IT"/>
        </a:p>
      </dgm:t>
    </dgm:pt>
    <dgm:pt modelId="{DB3CB31E-613A-BD45-BA36-11BECF98BFD8}">
      <dgm:prSet/>
      <dgm:spPr>
        <a:solidFill>
          <a:srgbClr val="C00000"/>
        </a:solidFill>
      </dgm:spPr>
      <dgm:t>
        <a:bodyPr/>
        <a:lstStyle/>
        <a:p>
          <a:r>
            <a:rPr lang="it-IT" dirty="0"/>
            <a:t>COMPORTAMENTO</a:t>
          </a:r>
        </a:p>
      </dgm:t>
    </dgm:pt>
    <dgm:pt modelId="{CA35E45F-2B89-6B45-AC06-D60B84972428}" type="parTrans" cxnId="{C5EF2F2E-363B-C440-937E-8F7B58C80E75}">
      <dgm:prSet/>
      <dgm:spPr/>
      <dgm:t>
        <a:bodyPr/>
        <a:lstStyle/>
        <a:p>
          <a:endParaRPr lang="it-IT"/>
        </a:p>
      </dgm:t>
    </dgm:pt>
    <dgm:pt modelId="{F27C04DF-0D11-3741-B490-CE9ABE983202}" type="sibTrans" cxnId="{C5EF2F2E-363B-C440-937E-8F7B58C80E75}">
      <dgm:prSet/>
      <dgm:spPr/>
      <dgm:t>
        <a:bodyPr/>
        <a:lstStyle/>
        <a:p>
          <a:endParaRPr lang="it-IT"/>
        </a:p>
      </dgm:t>
    </dgm:pt>
    <dgm:pt modelId="{DC1A8EB4-B729-1D4A-A25B-9B23A6967A75}">
      <dgm:prSet/>
      <dgm:spPr>
        <a:solidFill>
          <a:srgbClr val="C00000"/>
        </a:solidFill>
      </dgm:spPr>
      <dgm:t>
        <a:bodyPr/>
        <a:lstStyle/>
        <a:p>
          <a:r>
            <a:rPr lang="it-IT" dirty="0"/>
            <a:t>COMPRARE IL VELENO</a:t>
          </a:r>
        </a:p>
      </dgm:t>
    </dgm:pt>
    <dgm:pt modelId="{A8223505-83A8-6745-8F98-9FFCFA55D3B2}" type="parTrans" cxnId="{B4E4B4BE-16A6-6B4D-9AA0-128180B03824}">
      <dgm:prSet/>
      <dgm:spPr/>
      <dgm:t>
        <a:bodyPr/>
        <a:lstStyle/>
        <a:p>
          <a:endParaRPr lang="it-IT"/>
        </a:p>
      </dgm:t>
    </dgm:pt>
    <dgm:pt modelId="{A406DECF-6CC7-4741-8C8D-8FE2B39CAA1E}" type="sibTrans" cxnId="{B4E4B4BE-16A6-6B4D-9AA0-128180B03824}">
      <dgm:prSet/>
      <dgm:spPr/>
      <dgm:t>
        <a:bodyPr/>
        <a:lstStyle/>
        <a:p>
          <a:endParaRPr lang="it-IT"/>
        </a:p>
      </dgm:t>
    </dgm:pt>
    <dgm:pt modelId="{3EBF52B6-449F-7D48-A754-1FBA61721B4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IDEA DI SUICIDIO</a:t>
          </a:r>
        </a:p>
      </dgm:t>
    </dgm:pt>
    <dgm:pt modelId="{49D4CEE3-5283-DA43-BA95-006C1A438C65}" type="parTrans" cxnId="{F4F3C9D6-8097-5B41-887E-594450B6143F}">
      <dgm:prSet/>
      <dgm:spPr/>
      <dgm:t>
        <a:bodyPr/>
        <a:lstStyle/>
        <a:p>
          <a:endParaRPr lang="it-IT"/>
        </a:p>
      </dgm:t>
    </dgm:pt>
    <dgm:pt modelId="{722CFD38-D2FF-B24C-905E-F0E6CBE1B23D}" type="sibTrans" cxnId="{F4F3C9D6-8097-5B41-887E-594450B6143F}">
      <dgm:prSet/>
      <dgm:spPr/>
      <dgm:t>
        <a:bodyPr/>
        <a:lstStyle/>
        <a:p>
          <a:endParaRPr lang="it-IT"/>
        </a:p>
      </dgm:t>
    </dgm:pt>
    <dgm:pt modelId="{C3A5C6D4-3E2F-B544-A1AF-7DB6C0C9EE51}" type="pres">
      <dgm:prSet presAssocID="{5B86CDCE-2811-C948-BD35-3A5E50B918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198EA2-FE2C-CC4E-BB86-C507A2757565}" type="pres">
      <dgm:prSet presAssocID="{713A3716-C1C1-B84B-902E-87B8C4A8DDD7}" presName="vertOne" presStyleCnt="0"/>
      <dgm:spPr/>
    </dgm:pt>
    <dgm:pt modelId="{E0141F85-3F03-7748-9D42-87D981722F9B}" type="pres">
      <dgm:prSet presAssocID="{713A3716-C1C1-B84B-902E-87B8C4A8DDD7}" presName="txOne" presStyleLbl="node0" presStyleIdx="0" presStyleCnt="1">
        <dgm:presLayoutVars>
          <dgm:chPref val="3"/>
        </dgm:presLayoutVars>
      </dgm:prSet>
      <dgm:spPr/>
    </dgm:pt>
    <dgm:pt modelId="{CF800740-AEBB-964F-8FF3-49E54824DD10}" type="pres">
      <dgm:prSet presAssocID="{713A3716-C1C1-B84B-902E-87B8C4A8DDD7}" presName="parTransOne" presStyleCnt="0"/>
      <dgm:spPr/>
    </dgm:pt>
    <dgm:pt modelId="{94730260-1172-9948-A578-C1309F5A48F3}" type="pres">
      <dgm:prSet presAssocID="{713A3716-C1C1-B84B-902E-87B8C4A8DDD7}" presName="horzOne" presStyleCnt="0"/>
      <dgm:spPr/>
    </dgm:pt>
    <dgm:pt modelId="{6AD3D9AF-FB70-4142-9415-58FF166C3043}" type="pres">
      <dgm:prSet presAssocID="{DD33F753-FFE5-9D43-B06D-BF928028D976}" presName="vertTwo" presStyleCnt="0"/>
      <dgm:spPr/>
    </dgm:pt>
    <dgm:pt modelId="{2AB8B0A2-D13C-3842-936D-C7D3F25D8152}" type="pres">
      <dgm:prSet presAssocID="{DD33F753-FFE5-9D43-B06D-BF928028D976}" presName="txTwo" presStyleLbl="node2" presStyleIdx="0" presStyleCnt="4">
        <dgm:presLayoutVars>
          <dgm:chPref val="3"/>
        </dgm:presLayoutVars>
      </dgm:prSet>
      <dgm:spPr/>
    </dgm:pt>
    <dgm:pt modelId="{5C37ABAC-F5D6-0546-910E-B606F0C5C88A}" type="pres">
      <dgm:prSet presAssocID="{DD33F753-FFE5-9D43-B06D-BF928028D976}" presName="parTransTwo" presStyleCnt="0"/>
      <dgm:spPr/>
    </dgm:pt>
    <dgm:pt modelId="{CFDA51FB-C8AA-5546-9C3D-8AC1F0747466}" type="pres">
      <dgm:prSet presAssocID="{DD33F753-FFE5-9D43-B06D-BF928028D976}" presName="horzTwo" presStyleCnt="0"/>
      <dgm:spPr/>
    </dgm:pt>
    <dgm:pt modelId="{44760B63-6F44-3643-9B32-B7D1730C769E}" type="pres">
      <dgm:prSet presAssocID="{3EBF52B6-449F-7D48-A754-1FBA61721B46}" presName="vertThree" presStyleCnt="0"/>
      <dgm:spPr/>
    </dgm:pt>
    <dgm:pt modelId="{7B351FBF-AAF4-A84B-BE3E-C292E492183A}" type="pres">
      <dgm:prSet presAssocID="{3EBF52B6-449F-7D48-A754-1FBA61721B46}" presName="txThree" presStyleLbl="node3" presStyleIdx="0" presStyleCnt="4">
        <dgm:presLayoutVars>
          <dgm:chPref val="3"/>
        </dgm:presLayoutVars>
      </dgm:prSet>
      <dgm:spPr/>
    </dgm:pt>
    <dgm:pt modelId="{E661C689-8559-674E-BAD2-7F413BF32302}" type="pres">
      <dgm:prSet presAssocID="{3EBF52B6-449F-7D48-A754-1FBA61721B46}" presName="horzThree" presStyleCnt="0"/>
      <dgm:spPr/>
    </dgm:pt>
    <dgm:pt modelId="{B91EC1D1-0266-6241-B744-82CC92CD3521}" type="pres">
      <dgm:prSet presAssocID="{41348D75-3469-FE40-8434-848320EBBAD4}" presName="sibSpaceTwo" presStyleCnt="0"/>
      <dgm:spPr/>
    </dgm:pt>
    <dgm:pt modelId="{A785D3AD-72A7-7744-B1D4-FD9381D2FF0D}" type="pres">
      <dgm:prSet presAssocID="{CA5A9F9A-74F2-E846-A84B-0B1982835C6B}" presName="vertTwo" presStyleCnt="0"/>
      <dgm:spPr/>
    </dgm:pt>
    <dgm:pt modelId="{8790561C-F4BA-8741-A056-052B36263705}" type="pres">
      <dgm:prSet presAssocID="{CA5A9F9A-74F2-E846-A84B-0B1982835C6B}" presName="txTwo" presStyleLbl="node2" presStyleIdx="1" presStyleCnt="4">
        <dgm:presLayoutVars>
          <dgm:chPref val="3"/>
        </dgm:presLayoutVars>
      </dgm:prSet>
      <dgm:spPr/>
    </dgm:pt>
    <dgm:pt modelId="{6FDEFC37-7DBF-5B44-AEF7-FDF065297519}" type="pres">
      <dgm:prSet presAssocID="{CA5A9F9A-74F2-E846-A84B-0B1982835C6B}" presName="parTransTwo" presStyleCnt="0"/>
      <dgm:spPr/>
    </dgm:pt>
    <dgm:pt modelId="{94848D3E-1B4A-0C4F-9E06-6024C029B261}" type="pres">
      <dgm:prSet presAssocID="{CA5A9F9A-74F2-E846-A84B-0B1982835C6B}" presName="horzTwo" presStyleCnt="0"/>
      <dgm:spPr/>
    </dgm:pt>
    <dgm:pt modelId="{A794CB47-9C0B-BC4F-8A80-2523B13EF423}" type="pres">
      <dgm:prSet presAssocID="{60FBB9CF-D946-D341-A6D5-1F8E623D3B6C}" presName="vertThree" presStyleCnt="0"/>
      <dgm:spPr/>
    </dgm:pt>
    <dgm:pt modelId="{C1B2674D-949F-1642-8F3C-7CF4D438C29B}" type="pres">
      <dgm:prSet presAssocID="{60FBB9CF-D946-D341-A6D5-1F8E623D3B6C}" presName="txThree" presStyleLbl="node3" presStyleIdx="1" presStyleCnt="4">
        <dgm:presLayoutVars>
          <dgm:chPref val="3"/>
        </dgm:presLayoutVars>
      </dgm:prSet>
      <dgm:spPr/>
    </dgm:pt>
    <dgm:pt modelId="{EF321BF1-1C2A-3147-A314-2E659286D600}" type="pres">
      <dgm:prSet presAssocID="{60FBB9CF-D946-D341-A6D5-1F8E623D3B6C}" presName="horzThree" presStyleCnt="0"/>
      <dgm:spPr/>
    </dgm:pt>
    <dgm:pt modelId="{40D94DEE-BE71-E145-B539-88FF2EF265B0}" type="pres">
      <dgm:prSet presAssocID="{8196DAA0-5624-C14B-891E-4C369E7CDB9A}" presName="sibSpaceTwo" presStyleCnt="0"/>
      <dgm:spPr/>
    </dgm:pt>
    <dgm:pt modelId="{2F95B180-B33A-5C44-A146-B722EEBD07E5}" type="pres">
      <dgm:prSet presAssocID="{DB3CB31E-613A-BD45-BA36-11BECF98BFD8}" presName="vertTwo" presStyleCnt="0"/>
      <dgm:spPr/>
    </dgm:pt>
    <dgm:pt modelId="{E8C00433-4D44-A546-B6A4-74417F1E67A5}" type="pres">
      <dgm:prSet presAssocID="{DB3CB31E-613A-BD45-BA36-11BECF98BFD8}" presName="txTwo" presStyleLbl="node2" presStyleIdx="2" presStyleCnt="4">
        <dgm:presLayoutVars>
          <dgm:chPref val="3"/>
        </dgm:presLayoutVars>
      </dgm:prSet>
      <dgm:spPr/>
    </dgm:pt>
    <dgm:pt modelId="{B8ED82EA-CD75-2A46-8748-52BA42440A28}" type="pres">
      <dgm:prSet presAssocID="{DB3CB31E-613A-BD45-BA36-11BECF98BFD8}" presName="parTransTwo" presStyleCnt="0"/>
      <dgm:spPr/>
    </dgm:pt>
    <dgm:pt modelId="{E0032AB4-4495-2A4D-BBA8-D1A27D33C1D0}" type="pres">
      <dgm:prSet presAssocID="{DB3CB31E-613A-BD45-BA36-11BECF98BFD8}" presName="horzTwo" presStyleCnt="0"/>
      <dgm:spPr/>
    </dgm:pt>
    <dgm:pt modelId="{95012EB9-960D-1B4D-A0D0-155C8CE05CFB}" type="pres">
      <dgm:prSet presAssocID="{DC1A8EB4-B729-1D4A-A25B-9B23A6967A75}" presName="vertThree" presStyleCnt="0"/>
      <dgm:spPr/>
    </dgm:pt>
    <dgm:pt modelId="{E1F3B9A7-2E15-5644-B89E-53E384374B8D}" type="pres">
      <dgm:prSet presAssocID="{DC1A8EB4-B729-1D4A-A25B-9B23A6967A75}" presName="txThree" presStyleLbl="node3" presStyleIdx="2" presStyleCnt="4">
        <dgm:presLayoutVars>
          <dgm:chPref val="3"/>
        </dgm:presLayoutVars>
      </dgm:prSet>
      <dgm:spPr/>
    </dgm:pt>
    <dgm:pt modelId="{645C6412-720B-DF43-BD4D-91558E56E356}" type="pres">
      <dgm:prSet presAssocID="{DC1A8EB4-B729-1D4A-A25B-9B23A6967A75}" presName="horzThree" presStyleCnt="0"/>
      <dgm:spPr/>
    </dgm:pt>
    <dgm:pt modelId="{B373C375-11BB-9246-A3FD-B3241D60BA7B}" type="pres">
      <dgm:prSet presAssocID="{F27C04DF-0D11-3741-B490-CE9ABE983202}" presName="sibSpaceTwo" presStyleCnt="0"/>
      <dgm:spPr/>
    </dgm:pt>
    <dgm:pt modelId="{9FEED2EC-8C33-E841-95EF-804A913E46C6}" type="pres">
      <dgm:prSet presAssocID="{8906B2F5-A8EF-9D43-9C7D-64A18768A99F}" presName="vertTwo" presStyleCnt="0"/>
      <dgm:spPr/>
    </dgm:pt>
    <dgm:pt modelId="{BDA9B20B-FD50-FA45-8BAF-2ECD3D0990C7}" type="pres">
      <dgm:prSet presAssocID="{8906B2F5-A8EF-9D43-9C7D-64A18768A99F}" presName="txTwo" presStyleLbl="node2" presStyleIdx="3" presStyleCnt="4">
        <dgm:presLayoutVars>
          <dgm:chPref val="3"/>
        </dgm:presLayoutVars>
      </dgm:prSet>
      <dgm:spPr/>
    </dgm:pt>
    <dgm:pt modelId="{8112DE96-9E73-B14D-9EC5-0FEA0EBEC33D}" type="pres">
      <dgm:prSet presAssocID="{8906B2F5-A8EF-9D43-9C7D-64A18768A99F}" presName="parTransTwo" presStyleCnt="0"/>
      <dgm:spPr/>
    </dgm:pt>
    <dgm:pt modelId="{E9C96C4F-3999-2944-962F-7A4F992C0EC7}" type="pres">
      <dgm:prSet presAssocID="{8906B2F5-A8EF-9D43-9C7D-64A18768A99F}" presName="horzTwo" presStyleCnt="0"/>
      <dgm:spPr/>
    </dgm:pt>
    <dgm:pt modelId="{65140AB4-82C7-1D4A-BCC6-7504F0D2BC40}" type="pres">
      <dgm:prSet presAssocID="{1DC42DF9-35AC-D547-A659-1263C68A884B}" presName="vertThree" presStyleCnt="0"/>
      <dgm:spPr/>
    </dgm:pt>
    <dgm:pt modelId="{C478EAD8-7C09-784A-9A6D-96DB4C9FCCCF}" type="pres">
      <dgm:prSet presAssocID="{1DC42DF9-35AC-D547-A659-1263C68A884B}" presName="txThree" presStyleLbl="node3" presStyleIdx="3" presStyleCnt="4">
        <dgm:presLayoutVars>
          <dgm:chPref val="3"/>
        </dgm:presLayoutVars>
      </dgm:prSet>
      <dgm:spPr/>
    </dgm:pt>
    <dgm:pt modelId="{9FA323D2-2B32-AF43-B802-2124CD09C4DF}" type="pres">
      <dgm:prSet presAssocID="{1DC42DF9-35AC-D547-A659-1263C68A884B}" presName="horzThree" presStyleCnt="0"/>
      <dgm:spPr/>
    </dgm:pt>
  </dgm:ptLst>
  <dgm:cxnLst>
    <dgm:cxn modelId="{C9666419-97CC-924B-A5A2-AF5D0D1EB1A6}" srcId="{CA5A9F9A-74F2-E846-A84B-0B1982835C6B}" destId="{60FBB9CF-D946-D341-A6D5-1F8E623D3B6C}" srcOrd="0" destOrd="0" parTransId="{54BE31D7-4101-CC48-9C6C-D5E913B21BCA}" sibTransId="{830A2D0E-D245-7C44-889F-D28776413BED}"/>
    <dgm:cxn modelId="{C5EF2F2E-363B-C440-937E-8F7B58C80E75}" srcId="{713A3716-C1C1-B84B-902E-87B8C4A8DDD7}" destId="{DB3CB31E-613A-BD45-BA36-11BECF98BFD8}" srcOrd="2" destOrd="0" parTransId="{CA35E45F-2B89-6B45-AC06-D60B84972428}" sibTransId="{F27C04DF-0D11-3741-B490-CE9ABE983202}"/>
    <dgm:cxn modelId="{ACCC692F-CC82-9B4B-8DFB-11684D200675}" type="presOf" srcId="{60FBB9CF-D946-D341-A6D5-1F8E623D3B6C}" destId="{C1B2674D-949F-1642-8F3C-7CF4D438C29B}" srcOrd="0" destOrd="0" presId="urn:microsoft.com/office/officeart/2005/8/layout/hierarchy4"/>
    <dgm:cxn modelId="{7C4E7D4E-EDE1-5C4B-BC6B-AF14A8EFAC5C}" type="presOf" srcId="{5B86CDCE-2811-C948-BD35-3A5E50B918AB}" destId="{C3A5C6D4-3E2F-B544-A1AF-7DB6C0C9EE51}" srcOrd="0" destOrd="0" presId="urn:microsoft.com/office/officeart/2005/8/layout/hierarchy4"/>
    <dgm:cxn modelId="{0CE71854-E545-004C-B568-040D88C62668}" type="presOf" srcId="{DC1A8EB4-B729-1D4A-A25B-9B23A6967A75}" destId="{E1F3B9A7-2E15-5644-B89E-53E384374B8D}" srcOrd="0" destOrd="0" presId="urn:microsoft.com/office/officeart/2005/8/layout/hierarchy4"/>
    <dgm:cxn modelId="{CA359F83-BF3D-C149-A4B4-F22E3AEC3A03}" type="presOf" srcId="{DD33F753-FFE5-9D43-B06D-BF928028D976}" destId="{2AB8B0A2-D13C-3842-936D-C7D3F25D8152}" srcOrd="0" destOrd="0" presId="urn:microsoft.com/office/officeart/2005/8/layout/hierarchy4"/>
    <dgm:cxn modelId="{6F817F89-C703-0749-8744-319104FFA08E}" type="presOf" srcId="{8906B2F5-A8EF-9D43-9C7D-64A18768A99F}" destId="{BDA9B20B-FD50-FA45-8BAF-2ECD3D0990C7}" srcOrd="0" destOrd="0" presId="urn:microsoft.com/office/officeart/2005/8/layout/hierarchy4"/>
    <dgm:cxn modelId="{EDA41BA1-C769-B249-A4D9-79A06A5B1121}" type="presOf" srcId="{713A3716-C1C1-B84B-902E-87B8C4A8DDD7}" destId="{E0141F85-3F03-7748-9D42-87D981722F9B}" srcOrd="0" destOrd="0" presId="urn:microsoft.com/office/officeart/2005/8/layout/hierarchy4"/>
    <dgm:cxn modelId="{F6F0D0A3-2EE2-6648-BCAE-898C574CA2A9}" srcId="{713A3716-C1C1-B84B-902E-87B8C4A8DDD7}" destId="{DD33F753-FFE5-9D43-B06D-BF928028D976}" srcOrd="0" destOrd="0" parTransId="{C15EA9DA-3AE7-F549-ACE3-EFCFC8DADC10}" sibTransId="{41348D75-3469-FE40-8434-848320EBBAD4}"/>
    <dgm:cxn modelId="{007EE0A5-7121-E949-9825-5664B66BEF76}" srcId="{713A3716-C1C1-B84B-902E-87B8C4A8DDD7}" destId="{CA5A9F9A-74F2-E846-A84B-0B1982835C6B}" srcOrd="1" destOrd="0" parTransId="{39E9E1FA-7F9B-1B4B-96B0-8F41AE3319DE}" sibTransId="{8196DAA0-5624-C14B-891E-4C369E7CDB9A}"/>
    <dgm:cxn modelId="{8F15DDA7-771B-FF45-A234-7CF9AECA203B}" type="presOf" srcId="{CA5A9F9A-74F2-E846-A84B-0B1982835C6B}" destId="{8790561C-F4BA-8741-A056-052B36263705}" srcOrd="0" destOrd="0" presId="urn:microsoft.com/office/officeart/2005/8/layout/hierarchy4"/>
    <dgm:cxn modelId="{E99D12B8-E20C-534F-AB07-49B9C48B0EAC}" type="presOf" srcId="{3EBF52B6-449F-7D48-A754-1FBA61721B46}" destId="{7B351FBF-AAF4-A84B-BE3E-C292E492183A}" srcOrd="0" destOrd="0" presId="urn:microsoft.com/office/officeart/2005/8/layout/hierarchy4"/>
    <dgm:cxn modelId="{B4E4B4BE-16A6-6B4D-9AA0-128180B03824}" srcId="{DB3CB31E-613A-BD45-BA36-11BECF98BFD8}" destId="{DC1A8EB4-B729-1D4A-A25B-9B23A6967A75}" srcOrd="0" destOrd="0" parTransId="{A8223505-83A8-6745-8F98-9FFCFA55D3B2}" sibTransId="{A406DECF-6CC7-4741-8C8D-8FE2B39CAA1E}"/>
    <dgm:cxn modelId="{67F6EDC8-5C2A-E445-91FF-E9647DEF779D}" srcId="{5B86CDCE-2811-C948-BD35-3A5E50B918AB}" destId="{713A3716-C1C1-B84B-902E-87B8C4A8DDD7}" srcOrd="0" destOrd="0" parTransId="{946339EF-9CAF-ED44-BF04-ECBFB3113F7E}" sibTransId="{45E1B931-73D8-304F-886D-6CC1430CEE30}"/>
    <dgm:cxn modelId="{E4B912CB-416B-034E-8F2D-CA5837505676}" type="presOf" srcId="{1DC42DF9-35AC-D547-A659-1263C68A884B}" destId="{C478EAD8-7C09-784A-9A6D-96DB4C9FCCCF}" srcOrd="0" destOrd="0" presId="urn:microsoft.com/office/officeart/2005/8/layout/hierarchy4"/>
    <dgm:cxn modelId="{6F99FDCF-F80C-E844-82C8-95300D19B7ED}" srcId="{713A3716-C1C1-B84B-902E-87B8C4A8DDD7}" destId="{8906B2F5-A8EF-9D43-9C7D-64A18768A99F}" srcOrd="3" destOrd="0" parTransId="{CDE9BB04-D089-5945-B7E8-8574E8CA7DC7}" sibTransId="{0494184E-5E31-C94F-AD70-41001EFA50A6}"/>
    <dgm:cxn modelId="{F4F3C9D6-8097-5B41-887E-594450B6143F}" srcId="{DD33F753-FFE5-9D43-B06D-BF928028D976}" destId="{3EBF52B6-449F-7D48-A754-1FBA61721B46}" srcOrd="0" destOrd="0" parTransId="{49D4CEE3-5283-DA43-BA95-006C1A438C65}" sibTransId="{722CFD38-D2FF-B24C-905E-F0E6CBE1B23D}"/>
    <dgm:cxn modelId="{21CFAFE8-6821-5246-A3F0-92FC7CB71EBF}" srcId="{8906B2F5-A8EF-9D43-9C7D-64A18768A99F}" destId="{1DC42DF9-35AC-D547-A659-1263C68A884B}" srcOrd="0" destOrd="0" parTransId="{C9FE89BA-BE22-4E48-86B3-84559575CF5E}" sibTransId="{54797C0C-38F6-8745-8A74-FF61821E5249}"/>
    <dgm:cxn modelId="{875264FD-0590-5942-9B13-59DFC1A0D95A}" type="presOf" srcId="{DB3CB31E-613A-BD45-BA36-11BECF98BFD8}" destId="{E8C00433-4D44-A546-B6A4-74417F1E67A5}" srcOrd="0" destOrd="0" presId="urn:microsoft.com/office/officeart/2005/8/layout/hierarchy4"/>
    <dgm:cxn modelId="{8D156A30-539E-6C42-A770-7C091B29136F}" type="presParOf" srcId="{C3A5C6D4-3E2F-B544-A1AF-7DB6C0C9EE51}" destId="{B6198EA2-FE2C-CC4E-BB86-C507A2757565}" srcOrd="0" destOrd="0" presId="urn:microsoft.com/office/officeart/2005/8/layout/hierarchy4"/>
    <dgm:cxn modelId="{4510E253-0227-AB4E-918B-6D09465BD6AF}" type="presParOf" srcId="{B6198EA2-FE2C-CC4E-BB86-C507A2757565}" destId="{E0141F85-3F03-7748-9D42-87D981722F9B}" srcOrd="0" destOrd="0" presId="urn:microsoft.com/office/officeart/2005/8/layout/hierarchy4"/>
    <dgm:cxn modelId="{31E7EE18-22AF-D145-92CA-48B3AF8F036F}" type="presParOf" srcId="{B6198EA2-FE2C-CC4E-BB86-C507A2757565}" destId="{CF800740-AEBB-964F-8FF3-49E54824DD10}" srcOrd="1" destOrd="0" presId="urn:microsoft.com/office/officeart/2005/8/layout/hierarchy4"/>
    <dgm:cxn modelId="{4120240E-9974-BC47-ADC1-73DEDEC5A007}" type="presParOf" srcId="{B6198EA2-FE2C-CC4E-BB86-C507A2757565}" destId="{94730260-1172-9948-A578-C1309F5A48F3}" srcOrd="2" destOrd="0" presId="urn:microsoft.com/office/officeart/2005/8/layout/hierarchy4"/>
    <dgm:cxn modelId="{7A28ED83-2538-5B4B-9888-4AB698A82CF1}" type="presParOf" srcId="{94730260-1172-9948-A578-C1309F5A48F3}" destId="{6AD3D9AF-FB70-4142-9415-58FF166C3043}" srcOrd="0" destOrd="0" presId="urn:microsoft.com/office/officeart/2005/8/layout/hierarchy4"/>
    <dgm:cxn modelId="{130FFEEC-812A-C445-A027-DC35E5AFD333}" type="presParOf" srcId="{6AD3D9AF-FB70-4142-9415-58FF166C3043}" destId="{2AB8B0A2-D13C-3842-936D-C7D3F25D8152}" srcOrd="0" destOrd="0" presId="urn:microsoft.com/office/officeart/2005/8/layout/hierarchy4"/>
    <dgm:cxn modelId="{3242F84C-55ED-B344-9C34-7ECB4CE1558E}" type="presParOf" srcId="{6AD3D9AF-FB70-4142-9415-58FF166C3043}" destId="{5C37ABAC-F5D6-0546-910E-B606F0C5C88A}" srcOrd="1" destOrd="0" presId="urn:microsoft.com/office/officeart/2005/8/layout/hierarchy4"/>
    <dgm:cxn modelId="{915439E0-82CF-CD49-B5DA-5D8A1883BB0C}" type="presParOf" srcId="{6AD3D9AF-FB70-4142-9415-58FF166C3043}" destId="{CFDA51FB-C8AA-5546-9C3D-8AC1F0747466}" srcOrd="2" destOrd="0" presId="urn:microsoft.com/office/officeart/2005/8/layout/hierarchy4"/>
    <dgm:cxn modelId="{FE40C9F4-6CCF-4546-B574-056DE8F941C0}" type="presParOf" srcId="{CFDA51FB-C8AA-5546-9C3D-8AC1F0747466}" destId="{44760B63-6F44-3643-9B32-B7D1730C769E}" srcOrd="0" destOrd="0" presId="urn:microsoft.com/office/officeart/2005/8/layout/hierarchy4"/>
    <dgm:cxn modelId="{B2F3CC8D-4D28-7A4F-8490-2C182B943576}" type="presParOf" srcId="{44760B63-6F44-3643-9B32-B7D1730C769E}" destId="{7B351FBF-AAF4-A84B-BE3E-C292E492183A}" srcOrd="0" destOrd="0" presId="urn:microsoft.com/office/officeart/2005/8/layout/hierarchy4"/>
    <dgm:cxn modelId="{C8079ED7-5F97-5642-8004-37442C79382A}" type="presParOf" srcId="{44760B63-6F44-3643-9B32-B7D1730C769E}" destId="{E661C689-8559-674E-BAD2-7F413BF32302}" srcOrd="1" destOrd="0" presId="urn:microsoft.com/office/officeart/2005/8/layout/hierarchy4"/>
    <dgm:cxn modelId="{721FDF10-B0DB-CA43-AA53-56B7A4A56F6F}" type="presParOf" srcId="{94730260-1172-9948-A578-C1309F5A48F3}" destId="{B91EC1D1-0266-6241-B744-82CC92CD3521}" srcOrd="1" destOrd="0" presId="urn:microsoft.com/office/officeart/2005/8/layout/hierarchy4"/>
    <dgm:cxn modelId="{22C18AA7-A04B-7744-8C01-3F951EC11771}" type="presParOf" srcId="{94730260-1172-9948-A578-C1309F5A48F3}" destId="{A785D3AD-72A7-7744-B1D4-FD9381D2FF0D}" srcOrd="2" destOrd="0" presId="urn:microsoft.com/office/officeart/2005/8/layout/hierarchy4"/>
    <dgm:cxn modelId="{481AE722-0CEE-0540-BE14-6EF66F223E3B}" type="presParOf" srcId="{A785D3AD-72A7-7744-B1D4-FD9381D2FF0D}" destId="{8790561C-F4BA-8741-A056-052B36263705}" srcOrd="0" destOrd="0" presId="urn:microsoft.com/office/officeart/2005/8/layout/hierarchy4"/>
    <dgm:cxn modelId="{BF135F08-D076-624C-8B5E-58E29A1C7F40}" type="presParOf" srcId="{A785D3AD-72A7-7744-B1D4-FD9381D2FF0D}" destId="{6FDEFC37-7DBF-5B44-AEF7-FDF065297519}" srcOrd="1" destOrd="0" presId="urn:microsoft.com/office/officeart/2005/8/layout/hierarchy4"/>
    <dgm:cxn modelId="{F432455A-451B-8D41-BC45-6A22499318AE}" type="presParOf" srcId="{A785D3AD-72A7-7744-B1D4-FD9381D2FF0D}" destId="{94848D3E-1B4A-0C4F-9E06-6024C029B261}" srcOrd="2" destOrd="0" presId="urn:microsoft.com/office/officeart/2005/8/layout/hierarchy4"/>
    <dgm:cxn modelId="{D90970D8-1426-B342-8074-BE640F1B41D0}" type="presParOf" srcId="{94848D3E-1B4A-0C4F-9E06-6024C029B261}" destId="{A794CB47-9C0B-BC4F-8A80-2523B13EF423}" srcOrd="0" destOrd="0" presId="urn:microsoft.com/office/officeart/2005/8/layout/hierarchy4"/>
    <dgm:cxn modelId="{E1E12D46-8284-BB4E-AB89-2062479B9027}" type="presParOf" srcId="{A794CB47-9C0B-BC4F-8A80-2523B13EF423}" destId="{C1B2674D-949F-1642-8F3C-7CF4D438C29B}" srcOrd="0" destOrd="0" presId="urn:microsoft.com/office/officeart/2005/8/layout/hierarchy4"/>
    <dgm:cxn modelId="{1DC8BE00-E1D1-884D-999E-CC0827D3470D}" type="presParOf" srcId="{A794CB47-9C0B-BC4F-8A80-2523B13EF423}" destId="{EF321BF1-1C2A-3147-A314-2E659286D600}" srcOrd="1" destOrd="0" presId="urn:microsoft.com/office/officeart/2005/8/layout/hierarchy4"/>
    <dgm:cxn modelId="{30DDE8FE-A1A6-B746-BCBB-D3C2A2E1A953}" type="presParOf" srcId="{94730260-1172-9948-A578-C1309F5A48F3}" destId="{40D94DEE-BE71-E145-B539-88FF2EF265B0}" srcOrd="3" destOrd="0" presId="urn:microsoft.com/office/officeart/2005/8/layout/hierarchy4"/>
    <dgm:cxn modelId="{B7AB742B-E621-284E-BE41-D3A4C7748174}" type="presParOf" srcId="{94730260-1172-9948-A578-C1309F5A48F3}" destId="{2F95B180-B33A-5C44-A146-B722EEBD07E5}" srcOrd="4" destOrd="0" presId="urn:microsoft.com/office/officeart/2005/8/layout/hierarchy4"/>
    <dgm:cxn modelId="{32B8ADF1-AB04-7D42-B140-6BBEB8500EF1}" type="presParOf" srcId="{2F95B180-B33A-5C44-A146-B722EEBD07E5}" destId="{E8C00433-4D44-A546-B6A4-74417F1E67A5}" srcOrd="0" destOrd="0" presId="urn:microsoft.com/office/officeart/2005/8/layout/hierarchy4"/>
    <dgm:cxn modelId="{A287C856-C8A5-C747-967F-296208A69D3E}" type="presParOf" srcId="{2F95B180-B33A-5C44-A146-B722EEBD07E5}" destId="{B8ED82EA-CD75-2A46-8748-52BA42440A28}" srcOrd="1" destOrd="0" presId="urn:microsoft.com/office/officeart/2005/8/layout/hierarchy4"/>
    <dgm:cxn modelId="{9200D98F-1408-9341-A36A-8F112CAE9BA0}" type="presParOf" srcId="{2F95B180-B33A-5C44-A146-B722EEBD07E5}" destId="{E0032AB4-4495-2A4D-BBA8-D1A27D33C1D0}" srcOrd="2" destOrd="0" presId="urn:microsoft.com/office/officeart/2005/8/layout/hierarchy4"/>
    <dgm:cxn modelId="{5B9E087D-7BD6-9940-B45A-F2F01E6E7270}" type="presParOf" srcId="{E0032AB4-4495-2A4D-BBA8-D1A27D33C1D0}" destId="{95012EB9-960D-1B4D-A0D0-155C8CE05CFB}" srcOrd="0" destOrd="0" presId="urn:microsoft.com/office/officeart/2005/8/layout/hierarchy4"/>
    <dgm:cxn modelId="{07AF6BD1-5CB7-F647-8C95-4C873B825634}" type="presParOf" srcId="{95012EB9-960D-1B4D-A0D0-155C8CE05CFB}" destId="{E1F3B9A7-2E15-5644-B89E-53E384374B8D}" srcOrd="0" destOrd="0" presId="urn:microsoft.com/office/officeart/2005/8/layout/hierarchy4"/>
    <dgm:cxn modelId="{7308D4E0-7857-0942-9D90-0CFA4279EB3E}" type="presParOf" srcId="{95012EB9-960D-1B4D-A0D0-155C8CE05CFB}" destId="{645C6412-720B-DF43-BD4D-91558E56E356}" srcOrd="1" destOrd="0" presId="urn:microsoft.com/office/officeart/2005/8/layout/hierarchy4"/>
    <dgm:cxn modelId="{1196D3D3-58BA-D246-AD4F-73D7BE0EAFFF}" type="presParOf" srcId="{94730260-1172-9948-A578-C1309F5A48F3}" destId="{B373C375-11BB-9246-A3FD-B3241D60BA7B}" srcOrd="5" destOrd="0" presId="urn:microsoft.com/office/officeart/2005/8/layout/hierarchy4"/>
    <dgm:cxn modelId="{F254CD96-82AE-A24C-B931-E4CC86DA02CC}" type="presParOf" srcId="{94730260-1172-9948-A578-C1309F5A48F3}" destId="{9FEED2EC-8C33-E841-95EF-804A913E46C6}" srcOrd="6" destOrd="0" presId="urn:microsoft.com/office/officeart/2005/8/layout/hierarchy4"/>
    <dgm:cxn modelId="{1339029A-FB95-914E-9BAB-380E892A83A5}" type="presParOf" srcId="{9FEED2EC-8C33-E841-95EF-804A913E46C6}" destId="{BDA9B20B-FD50-FA45-8BAF-2ECD3D0990C7}" srcOrd="0" destOrd="0" presId="urn:microsoft.com/office/officeart/2005/8/layout/hierarchy4"/>
    <dgm:cxn modelId="{079361D9-AFC2-6240-A278-6337E8FD29B4}" type="presParOf" srcId="{9FEED2EC-8C33-E841-95EF-804A913E46C6}" destId="{8112DE96-9E73-B14D-9EC5-0FEA0EBEC33D}" srcOrd="1" destOrd="0" presId="urn:microsoft.com/office/officeart/2005/8/layout/hierarchy4"/>
    <dgm:cxn modelId="{368AF840-D222-A641-B6A1-4EC50B0777CE}" type="presParOf" srcId="{9FEED2EC-8C33-E841-95EF-804A913E46C6}" destId="{E9C96C4F-3999-2944-962F-7A4F992C0EC7}" srcOrd="2" destOrd="0" presId="urn:microsoft.com/office/officeart/2005/8/layout/hierarchy4"/>
    <dgm:cxn modelId="{8CCA5828-B3CC-E64A-AEF4-83EFA77315C8}" type="presParOf" srcId="{E9C96C4F-3999-2944-962F-7A4F992C0EC7}" destId="{65140AB4-82C7-1D4A-BCC6-7504F0D2BC40}" srcOrd="0" destOrd="0" presId="urn:microsoft.com/office/officeart/2005/8/layout/hierarchy4"/>
    <dgm:cxn modelId="{F7DD523B-507F-894C-B961-E12E5F995E79}" type="presParOf" srcId="{65140AB4-82C7-1D4A-BCC6-7504F0D2BC40}" destId="{C478EAD8-7C09-784A-9A6D-96DB4C9FCCCF}" srcOrd="0" destOrd="0" presId="urn:microsoft.com/office/officeart/2005/8/layout/hierarchy4"/>
    <dgm:cxn modelId="{756C6A22-B612-5543-B2DF-54808DA6E491}" type="presParOf" srcId="{65140AB4-82C7-1D4A-BCC6-7504F0D2BC40}" destId="{9FA323D2-2B32-AF43-B802-2124CD09C4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71A7DE-AB22-244F-9B2B-BE8AA0945628}" type="doc">
      <dgm:prSet loTypeId="urn:microsoft.com/office/officeart/2009/3/layout/RandomtoResultProces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65E7BDE-D373-D742-8095-61F9B13049B3}">
      <dgm:prSet phldrT="[Testo]"/>
      <dgm:spPr/>
      <dgm:t>
        <a:bodyPr/>
        <a:lstStyle/>
        <a:p>
          <a:r>
            <a:rPr lang="it-IT"/>
            <a:t>Funzioni dissociate</a:t>
          </a:r>
        </a:p>
      </dgm:t>
    </dgm:pt>
    <dgm:pt modelId="{385C81DE-545C-084F-BBA1-68F3E5E1D23C}" type="parTrans" cxnId="{6D7421AA-7217-6148-AE2C-28EA6FD3162C}">
      <dgm:prSet/>
      <dgm:spPr/>
      <dgm:t>
        <a:bodyPr/>
        <a:lstStyle/>
        <a:p>
          <a:endParaRPr lang="it-IT"/>
        </a:p>
      </dgm:t>
    </dgm:pt>
    <dgm:pt modelId="{948DB2E4-26AD-DE46-8DEB-CBC8908DD9CC}" type="sibTrans" cxnId="{6D7421AA-7217-6148-AE2C-28EA6FD3162C}">
      <dgm:prSet/>
      <dgm:spPr/>
      <dgm:t>
        <a:bodyPr/>
        <a:lstStyle/>
        <a:p>
          <a:endParaRPr lang="it-IT"/>
        </a:p>
      </dgm:t>
    </dgm:pt>
    <dgm:pt modelId="{4610BA88-1BE1-9D42-B86C-DC238D8F2231}">
      <dgm:prSet phldrT="[Testo]"/>
      <dgm:spPr/>
      <dgm:t>
        <a:bodyPr/>
        <a:lstStyle/>
        <a:p>
          <a:r>
            <a:rPr lang="it-IT"/>
            <a:t>Farmaci per le funzioni dissociate</a:t>
          </a:r>
        </a:p>
      </dgm:t>
    </dgm:pt>
    <dgm:pt modelId="{82E9E69E-51E5-004B-B12D-BD1FDCB398BB}" type="parTrans" cxnId="{244E5371-6200-BE4C-A46F-D9AA800AB315}">
      <dgm:prSet/>
      <dgm:spPr/>
      <dgm:t>
        <a:bodyPr/>
        <a:lstStyle/>
        <a:p>
          <a:endParaRPr lang="it-IT"/>
        </a:p>
      </dgm:t>
    </dgm:pt>
    <dgm:pt modelId="{AD9690A1-1774-854A-A61A-5176D0C1BAB4}" type="sibTrans" cxnId="{244E5371-6200-BE4C-A46F-D9AA800AB315}">
      <dgm:prSet/>
      <dgm:spPr/>
      <dgm:t>
        <a:bodyPr/>
        <a:lstStyle/>
        <a:p>
          <a:endParaRPr lang="it-IT"/>
        </a:p>
      </dgm:t>
    </dgm:pt>
    <dgm:pt modelId="{AACBFE48-C2AB-784A-8850-FAE25B5D4069}">
      <dgm:prSet phldrT="[Testo]"/>
      <dgm:spPr/>
      <dgm:t>
        <a:bodyPr/>
        <a:lstStyle/>
        <a:p>
          <a:r>
            <a:rPr lang="it-IT"/>
            <a:t>Funzioni integrate</a:t>
          </a:r>
        </a:p>
      </dgm:t>
    </dgm:pt>
    <dgm:pt modelId="{4D838860-7E1F-F44F-807C-47DFB467CA5F}" type="parTrans" cxnId="{B9D17D83-2AA7-5642-9820-0DBF5DD29D2C}">
      <dgm:prSet/>
      <dgm:spPr/>
      <dgm:t>
        <a:bodyPr/>
        <a:lstStyle/>
        <a:p>
          <a:endParaRPr lang="it-IT"/>
        </a:p>
      </dgm:t>
    </dgm:pt>
    <dgm:pt modelId="{1FE6F151-10F6-A743-98E5-233E0F9A5FFC}" type="sibTrans" cxnId="{B9D17D83-2AA7-5642-9820-0DBF5DD29D2C}">
      <dgm:prSet/>
      <dgm:spPr/>
      <dgm:t>
        <a:bodyPr/>
        <a:lstStyle/>
        <a:p>
          <a:endParaRPr lang="it-IT"/>
        </a:p>
      </dgm:t>
    </dgm:pt>
    <dgm:pt modelId="{6C1DA2F0-4582-A945-8E32-6DA50B9F5407}">
      <dgm:prSet phldrT="[Testo]"/>
      <dgm:spPr/>
      <dgm:t>
        <a:bodyPr/>
        <a:lstStyle/>
        <a:p>
          <a:r>
            <a:rPr lang="it-IT"/>
            <a:t>Farmaci per le funzioni integrate</a:t>
          </a:r>
        </a:p>
      </dgm:t>
    </dgm:pt>
    <dgm:pt modelId="{4B14AA73-F4D0-D14A-B1A1-4C35D2875200}" type="parTrans" cxnId="{B61CD965-6C82-2C41-88EF-310E9BA2A8B9}">
      <dgm:prSet/>
      <dgm:spPr/>
      <dgm:t>
        <a:bodyPr/>
        <a:lstStyle/>
        <a:p>
          <a:endParaRPr lang="it-IT"/>
        </a:p>
      </dgm:t>
    </dgm:pt>
    <dgm:pt modelId="{C5DA86A3-80F1-314F-A8B3-A707A42D2DF2}" type="sibTrans" cxnId="{B61CD965-6C82-2C41-88EF-310E9BA2A8B9}">
      <dgm:prSet/>
      <dgm:spPr/>
      <dgm:t>
        <a:bodyPr/>
        <a:lstStyle/>
        <a:p>
          <a:endParaRPr lang="it-IT"/>
        </a:p>
      </dgm:t>
    </dgm:pt>
    <dgm:pt modelId="{3741C6B3-B6E4-6141-826F-67BF6B11E5EB}" type="pres">
      <dgm:prSet presAssocID="{F171A7DE-AB22-244F-9B2B-BE8AA0945628}" presName="Name0" presStyleCnt="0">
        <dgm:presLayoutVars>
          <dgm:dir/>
          <dgm:animOne val="branch"/>
          <dgm:animLvl val="lvl"/>
        </dgm:presLayoutVars>
      </dgm:prSet>
      <dgm:spPr/>
    </dgm:pt>
    <dgm:pt modelId="{1161574B-955D-4549-A17C-5A1879885CCE}" type="pres">
      <dgm:prSet presAssocID="{B65E7BDE-D373-D742-8095-61F9B13049B3}" presName="chaos" presStyleCnt="0"/>
      <dgm:spPr/>
    </dgm:pt>
    <dgm:pt modelId="{6590E1F2-C30A-7646-9376-AB6961559ACB}" type="pres">
      <dgm:prSet presAssocID="{B65E7BDE-D373-D742-8095-61F9B13049B3}" presName="parTx1" presStyleLbl="revTx" presStyleIdx="0" presStyleCnt="3"/>
      <dgm:spPr/>
    </dgm:pt>
    <dgm:pt modelId="{00FBA1E5-54C6-364D-BCD2-36186F1BEB2F}" type="pres">
      <dgm:prSet presAssocID="{B65E7BDE-D373-D742-8095-61F9B13049B3}" presName="desTx1" presStyleLbl="revTx" presStyleIdx="1" presStyleCnt="3">
        <dgm:presLayoutVars>
          <dgm:bulletEnabled val="1"/>
        </dgm:presLayoutVars>
      </dgm:prSet>
      <dgm:spPr/>
    </dgm:pt>
    <dgm:pt modelId="{7DE27143-729D-5746-9E54-55A57E2ABFF5}" type="pres">
      <dgm:prSet presAssocID="{B65E7BDE-D373-D742-8095-61F9B13049B3}" presName="c1" presStyleLbl="node1" presStyleIdx="0" presStyleCnt="19"/>
      <dgm:spPr/>
    </dgm:pt>
    <dgm:pt modelId="{CFCB0A52-1D16-7C42-B7A2-5C87335A50A8}" type="pres">
      <dgm:prSet presAssocID="{B65E7BDE-D373-D742-8095-61F9B13049B3}" presName="c2" presStyleLbl="node1" presStyleIdx="1" presStyleCnt="19"/>
      <dgm:spPr/>
    </dgm:pt>
    <dgm:pt modelId="{CD08AFB8-63AF-4B43-9B2F-14DDDD913306}" type="pres">
      <dgm:prSet presAssocID="{B65E7BDE-D373-D742-8095-61F9B13049B3}" presName="c3" presStyleLbl="node1" presStyleIdx="2" presStyleCnt="19"/>
      <dgm:spPr/>
    </dgm:pt>
    <dgm:pt modelId="{3742ADAD-2704-DC4A-8720-EB84D50E0225}" type="pres">
      <dgm:prSet presAssocID="{B65E7BDE-D373-D742-8095-61F9B13049B3}" presName="c4" presStyleLbl="node1" presStyleIdx="3" presStyleCnt="19"/>
      <dgm:spPr/>
    </dgm:pt>
    <dgm:pt modelId="{37C485CE-9472-E14A-A6D5-5D9243F2F819}" type="pres">
      <dgm:prSet presAssocID="{B65E7BDE-D373-D742-8095-61F9B13049B3}" presName="c5" presStyleLbl="node1" presStyleIdx="4" presStyleCnt="19"/>
      <dgm:spPr/>
    </dgm:pt>
    <dgm:pt modelId="{D3066E89-B6BD-224D-A3B6-0F0DEE9E8EE2}" type="pres">
      <dgm:prSet presAssocID="{B65E7BDE-D373-D742-8095-61F9B13049B3}" presName="c6" presStyleLbl="node1" presStyleIdx="5" presStyleCnt="19"/>
      <dgm:spPr/>
    </dgm:pt>
    <dgm:pt modelId="{7C96B980-AF0D-264A-9019-864DFAD19550}" type="pres">
      <dgm:prSet presAssocID="{B65E7BDE-D373-D742-8095-61F9B13049B3}" presName="c7" presStyleLbl="node1" presStyleIdx="6" presStyleCnt="19"/>
      <dgm:spPr/>
    </dgm:pt>
    <dgm:pt modelId="{8437148C-C385-1449-BB3C-FC40FDC0728A}" type="pres">
      <dgm:prSet presAssocID="{B65E7BDE-D373-D742-8095-61F9B13049B3}" presName="c8" presStyleLbl="node1" presStyleIdx="7" presStyleCnt="19"/>
      <dgm:spPr/>
    </dgm:pt>
    <dgm:pt modelId="{01E0E972-6855-0F43-9AC1-B5255302D073}" type="pres">
      <dgm:prSet presAssocID="{B65E7BDE-D373-D742-8095-61F9B13049B3}" presName="c9" presStyleLbl="node1" presStyleIdx="8" presStyleCnt="19"/>
      <dgm:spPr/>
    </dgm:pt>
    <dgm:pt modelId="{EC47777B-E9A3-FD4D-8C7D-731FF3B157B2}" type="pres">
      <dgm:prSet presAssocID="{B65E7BDE-D373-D742-8095-61F9B13049B3}" presName="c10" presStyleLbl="node1" presStyleIdx="9" presStyleCnt="19"/>
      <dgm:spPr/>
    </dgm:pt>
    <dgm:pt modelId="{8B7658F6-BDF0-F947-B822-E48BDCA7EB7E}" type="pres">
      <dgm:prSet presAssocID="{B65E7BDE-D373-D742-8095-61F9B13049B3}" presName="c11" presStyleLbl="node1" presStyleIdx="10" presStyleCnt="19"/>
      <dgm:spPr/>
    </dgm:pt>
    <dgm:pt modelId="{E9484BAA-4D05-9C4A-ACAB-6E5640AA212A}" type="pres">
      <dgm:prSet presAssocID="{B65E7BDE-D373-D742-8095-61F9B13049B3}" presName="c12" presStyleLbl="node1" presStyleIdx="11" presStyleCnt="19"/>
      <dgm:spPr/>
    </dgm:pt>
    <dgm:pt modelId="{9D4BE5F6-7172-0849-A0D4-568BC62EFEE5}" type="pres">
      <dgm:prSet presAssocID="{B65E7BDE-D373-D742-8095-61F9B13049B3}" presName="c13" presStyleLbl="node1" presStyleIdx="12" presStyleCnt="19"/>
      <dgm:spPr/>
    </dgm:pt>
    <dgm:pt modelId="{FA0099C5-76A6-7241-A8B8-133DBB245CB9}" type="pres">
      <dgm:prSet presAssocID="{B65E7BDE-D373-D742-8095-61F9B13049B3}" presName="c14" presStyleLbl="node1" presStyleIdx="13" presStyleCnt="19"/>
      <dgm:spPr/>
    </dgm:pt>
    <dgm:pt modelId="{A0AAC5B2-0D45-7B4E-ACEF-48039722AA17}" type="pres">
      <dgm:prSet presAssocID="{B65E7BDE-D373-D742-8095-61F9B13049B3}" presName="c15" presStyleLbl="node1" presStyleIdx="14" presStyleCnt="19"/>
      <dgm:spPr/>
    </dgm:pt>
    <dgm:pt modelId="{459D3934-7B65-F941-B73D-805F20F5C6E0}" type="pres">
      <dgm:prSet presAssocID="{B65E7BDE-D373-D742-8095-61F9B13049B3}" presName="c16" presStyleLbl="node1" presStyleIdx="15" presStyleCnt="19"/>
      <dgm:spPr/>
    </dgm:pt>
    <dgm:pt modelId="{177B53BD-A699-2E41-9D26-95E9CAA681D1}" type="pres">
      <dgm:prSet presAssocID="{B65E7BDE-D373-D742-8095-61F9B13049B3}" presName="c17" presStyleLbl="node1" presStyleIdx="16" presStyleCnt="19"/>
      <dgm:spPr/>
    </dgm:pt>
    <dgm:pt modelId="{FD4B618C-E1A2-1D4F-AF44-811E789A803E}" type="pres">
      <dgm:prSet presAssocID="{B65E7BDE-D373-D742-8095-61F9B13049B3}" presName="c18" presStyleLbl="node1" presStyleIdx="17" presStyleCnt="19"/>
      <dgm:spPr/>
    </dgm:pt>
    <dgm:pt modelId="{BF0AF346-3B5C-F142-B1ED-F6D90AE9E778}" type="pres">
      <dgm:prSet presAssocID="{948DB2E4-26AD-DE46-8DEB-CBC8908DD9CC}" presName="chevronComposite1" presStyleCnt="0"/>
      <dgm:spPr/>
    </dgm:pt>
    <dgm:pt modelId="{E34C997A-D767-F246-8C3E-5244004551EA}" type="pres">
      <dgm:prSet presAssocID="{948DB2E4-26AD-DE46-8DEB-CBC8908DD9CC}" presName="chevron1" presStyleLbl="sibTrans2D1" presStyleIdx="0" presStyleCnt="2"/>
      <dgm:spPr/>
    </dgm:pt>
    <dgm:pt modelId="{3F65F018-E745-2145-A988-AD1EFA8DB6C9}" type="pres">
      <dgm:prSet presAssocID="{948DB2E4-26AD-DE46-8DEB-CBC8908DD9CC}" presName="spChevron1" presStyleCnt="0"/>
      <dgm:spPr/>
    </dgm:pt>
    <dgm:pt modelId="{B89B21BD-1EA4-4B4E-BD8F-BC912AB94F79}" type="pres">
      <dgm:prSet presAssocID="{948DB2E4-26AD-DE46-8DEB-CBC8908DD9CC}" presName="overlap" presStyleCnt="0"/>
      <dgm:spPr/>
    </dgm:pt>
    <dgm:pt modelId="{9A297A8D-C81D-4F46-8A1B-17A85B8ED5BF}" type="pres">
      <dgm:prSet presAssocID="{948DB2E4-26AD-DE46-8DEB-CBC8908DD9CC}" presName="chevronComposite2" presStyleCnt="0"/>
      <dgm:spPr/>
    </dgm:pt>
    <dgm:pt modelId="{E24D1E66-0D5B-C44F-83DC-CC26185957D9}" type="pres">
      <dgm:prSet presAssocID="{948DB2E4-26AD-DE46-8DEB-CBC8908DD9CC}" presName="chevron2" presStyleLbl="sibTrans2D1" presStyleIdx="1" presStyleCnt="2"/>
      <dgm:spPr/>
    </dgm:pt>
    <dgm:pt modelId="{E346783E-553E-4C4A-9F5E-754F4F86BA83}" type="pres">
      <dgm:prSet presAssocID="{948DB2E4-26AD-DE46-8DEB-CBC8908DD9CC}" presName="spChevron2" presStyleCnt="0"/>
      <dgm:spPr/>
    </dgm:pt>
    <dgm:pt modelId="{81657944-8A87-9745-9AB3-DF33D4B1F502}" type="pres">
      <dgm:prSet presAssocID="{AACBFE48-C2AB-784A-8850-FAE25B5D4069}" presName="last" presStyleCnt="0"/>
      <dgm:spPr/>
    </dgm:pt>
    <dgm:pt modelId="{BBFBDF01-69D2-064F-A59E-9BB2B669A4CD}" type="pres">
      <dgm:prSet presAssocID="{AACBFE48-C2AB-784A-8850-FAE25B5D4069}" presName="circleTx" presStyleLbl="node1" presStyleIdx="18" presStyleCnt="19"/>
      <dgm:spPr/>
    </dgm:pt>
    <dgm:pt modelId="{85013F91-3EA2-794B-BDE2-7E1CAFCBFE58}" type="pres">
      <dgm:prSet presAssocID="{AACBFE48-C2AB-784A-8850-FAE25B5D4069}" presName="desTxN" presStyleLbl="revTx" presStyleIdx="2" presStyleCnt="3">
        <dgm:presLayoutVars>
          <dgm:bulletEnabled val="1"/>
        </dgm:presLayoutVars>
      </dgm:prSet>
      <dgm:spPr/>
    </dgm:pt>
    <dgm:pt modelId="{CCD6B3D4-C72C-284C-8305-5DAB717BE899}" type="pres">
      <dgm:prSet presAssocID="{AACBFE48-C2AB-784A-8850-FAE25B5D4069}" presName="spN" presStyleCnt="0"/>
      <dgm:spPr/>
    </dgm:pt>
  </dgm:ptLst>
  <dgm:cxnLst>
    <dgm:cxn modelId="{904F3E12-DC4A-654E-B85A-65CC00AF5EA7}" type="presOf" srcId="{AACBFE48-C2AB-784A-8850-FAE25B5D4069}" destId="{BBFBDF01-69D2-064F-A59E-9BB2B669A4CD}" srcOrd="0" destOrd="0" presId="urn:microsoft.com/office/officeart/2009/3/layout/RandomtoResultProcess"/>
    <dgm:cxn modelId="{6A93FA35-3433-EE46-8196-04F7653F391D}" type="presOf" srcId="{4610BA88-1BE1-9D42-B86C-DC238D8F2231}" destId="{00FBA1E5-54C6-364D-BCD2-36186F1BEB2F}" srcOrd="0" destOrd="0" presId="urn:microsoft.com/office/officeart/2009/3/layout/RandomtoResultProcess"/>
    <dgm:cxn modelId="{B61CD965-6C82-2C41-88EF-310E9BA2A8B9}" srcId="{AACBFE48-C2AB-784A-8850-FAE25B5D4069}" destId="{6C1DA2F0-4582-A945-8E32-6DA50B9F5407}" srcOrd="0" destOrd="0" parTransId="{4B14AA73-F4D0-D14A-B1A1-4C35D2875200}" sibTransId="{C5DA86A3-80F1-314F-A8B3-A707A42D2DF2}"/>
    <dgm:cxn modelId="{A0DCB969-C68F-1442-B019-ECA268E11121}" type="presOf" srcId="{B65E7BDE-D373-D742-8095-61F9B13049B3}" destId="{6590E1F2-C30A-7646-9376-AB6961559ACB}" srcOrd="0" destOrd="0" presId="urn:microsoft.com/office/officeart/2009/3/layout/RandomtoResultProcess"/>
    <dgm:cxn modelId="{244E5371-6200-BE4C-A46F-D9AA800AB315}" srcId="{B65E7BDE-D373-D742-8095-61F9B13049B3}" destId="{4610BA88-1BE1-9D42-B86C-DC238D8F2231}" srcOrd="0" destOrd="0" parTransId="{82E9E69E-51E5-004B-B12D-BD1FDCB398BB}" sibTransId="{AD9690A1-1774-854A-A61A-5176D0C1BAB4}"/>
    <dgm:cxn modelId="{38C00F73-1549-2040-92D5-CED38722508A}" type="presOf" srcId="{6C1DA2F0-4582-A945-8E32-6DA50B9F5407}" destId="{85013F91-3EA2-794B-BDE2-7E1CAFCBFE58}" srcOrd="0" destOrd="0" presId="urn:microsoft.com/office/officeart/2009/3/layout/RandomtoResultProcess"/>
    <dgm:cxn modelId="{B9D17D83-2AA7-5642-9820-0DBF5DD29D2C}" srcId="{F171A7DE-AB22-244F-9B2B-BE8AA0945628}" destId="{AACBFE48-C2AB-784A-8850-FAE25B5D4069}" srcOrd="1" destOrd="0" parTransId="{4D838860-7E1F-F44F-807C-47DFB467CA5F}" sibTransId="{1FE6F151-10F6-A743-98E5-233E0F9A5FFC}"/>
    <dgm:cxn modelId="{6D7421AA-7217-6148-AE2C-28EA6FD3162C}" srcId="{F171A7DE-AB22-244F-9B2B-BE8AA0945628}" destId="{B65E7BDE-D373-D742-8095-61F9B13049B3}" srcOrd="0" destOrd="0" parTransId="{385C81DE-545C-084F-BBA1-68F3E5E1D23C}" sibTransId="{948DB2E4-26AD-DE46-8DEB-CBC8908DD9CC}"/>
    <dgm:cxn modelId="{851F07B5-D646-5F4C-AA6A-73CEFEDA205E}" type="presOf" srcId="{F171A7DE-AB22-244F-9B2B-BE8AA0945628}" destId="{3741C6B3-B6E4-6141-826F-67BF6B11E5EB}" srcOrd="0" destOrd="0" presId="urn:microsoft.com/office/officeart/2009/3/layout/RandomtoResultProcess"/>
    <dgm:cxn modelId="{B7C8EF2D-00F1-3F4E-A5B3-B1EEDB02465A}" type="presParOf" srcId="{3741C6B3-B6E4-6141-826F-67BF6B11E5EB}" destId="{1161574B-955D-4549-A17C-5A1879885CCE}" srcOrd="0" destOrd="0" presId="urn:microsoft.com/office/officeart/2009/3/layout/RandomtoResultProcess"/>
    <dgm:cxn modelId="{4E4BE4ED-FEF4-2743-AB37-C6B8CBF64299}" type="presParOf" srcId="{1161574B-955D-4549-A17C-5A1879885CCE}" destId="{6590E1F2-C30A-7646-9376-AB6961559ACB}" srcOrd="0" destOrd="0" presId="urn:microsoft.com/office/officeart/2009/3/layout/RandomtoResultProcess"/>
    <dgm:cxn modelId="{45A80080-D833-8841-BA57-A51D31E4562A}" type="presParOf" srcId="{1161574B-955D-4549-A17C-5A1879885CCE}" destId="{00FBA1E5-54C6-364D-BCD2-36186F1BEB2F}" srcOrd="1" destOrd="0" presId="urn:microsoft.com/office/officeart/2009/3/layout/RandomtoResultProcess"/>
    <dgm:cxn modelId="{C9CE8B84-2D24-304E-B84D-BBA849CFCA9C}" type="presParOf" srcId="{1161574B-955D-4549-A17C-5A1879885CCE}" destId="{7DE27143-729D-5746-9E54-55A57E2ABFF5}" srcOrd="2" destOrd="0" presId="urn:microsoft.com/office/officeart/2009/3/layout/RandomtoResultProcess"/>
    <dgm:cxn modelId="{5B7C1EFE-EEC0-2E41-86EC-5B25812D5BB7}" type="presParOf" srcId="{1161574B-955D-4549-A17C-5A1879885CCE}" destId="{CFCB0A52-1D16-7C42-B7A2-5C87335A50A8}" srcOrd="3" destOrd="0" presId="urn:microsoft.com/office/officeart/2009/3/layout/RandomtoResultProcess"/>
    <dgm:cxn modelId="{80FE9DF5-7B55-174E-83F4-BDA7757919E2}" type="presParOf" srcId="{1161574B-955D-4549-A17C-5A1879885CCE}" destId="{CD08AFB8-63AF-4B43-9B2F-14DDDD913306}" srcOrd="4" destOrd="0" presId="urn:microsoft.com/office/officeart/2009/3/layout/RandomtoResultProcess"/>
    <dgm:cxn modelId="{5F3E6953-53A2-EC43-B130-9DC674E589CD}" type="presParOf" srcId="{1161574B-955D-4549-A17C-5A1879885CCE}" destId="{3742ADAD-2704-DC4A-8720-EB84D50E0225}" srcOrd="5" destOrd="0" presId="urn:microsoft.com/office/officeart/2009/3/layout/RandomtoResultProcess"/>
    <dgm:cxn modelId="{13768259-5983-2C43-B956-89FC0E6FDEF5}" type="presParOf" srcId="{1161574B-955D-4549-A17C-5A1879885CCE}" destId="{37C485CE-9472-E14A-A6D5-5D9243F2F819}" srcOrd="6" destOrd="0" presId="urn:microsoft.com/office/officeart/2009/3/layout/RandomtoResultProcess"/>
    <dgm:cxn modelId="{21800E2C-17D1-2549-B665-1C49835C313B}" type="presParOf" srcId="{1161574B-955D-4549-A17C-5A1879885CCE}" destId="{D3066E89-B6BD-224D-A3B6-0F0DEE9E8EE2}" srcOrd="7" destOrd="0" presId="urn:microsoft.com/office/officeart/2009/3/layout/RandomtoResultProcess"/>
    <dgm:cxn modelId="{794929D8-1B19-C849-B073-467DA448D9DA}" type="presParOf" srcId="{1161574B-955D-4549-A17C-5A1879885CCE}" destId="{7C96B980-AF0D-264A-9019-864DFAD19550}" srcOrd="8" destOrd="0" presId="urn:microsoft.com/office/officeart/2009/3/layout/RandomtoResultProcess"/>
    <dgm:cxn modelId="{106FEC01-2A20-6045-93DC-8352BE909686}" type="presParOf" srcId="{1161574B-955D-4549-A17C-5A1879885CCE}" destId="{8437148C-C385-1449-BB3C-FC40FDC0728A}" srcOrd="9" destOrd="0" presId="urn:microsoft.com/office/officeart/2009/3/layout/RandomtoResultProcess"/>
    <dgm:cxn modelId="{7EB7AB42-BEBC-7645-AD75-3248398D6A24}" type="presParOf" srcId="{1161574B-955D-4549-A17C-5A1879885CCE}" destId="{01E0E972-6855-0F43-9AC1-B5255302D073}" srcOrd="10" destOrd="0" presId="urn:microsoft.com/office/officeart/2009/3/layout/RandomtoResultProcess"/>
    <dgm:cxn modelId="{D7B33040-1A01-5943-A4E1-1432ABCA0990}" type="presParOf" srcId="{1161574B-955D-4549-A17C-5A1879885CCE}" destId="{EC47777B-E9A3-FD4D-8C7D-731FF3B157B2}" srcOrd="11" destOrd="0" presId="urn:microsoft.com/office/officeart/2009/3/layout/RandomtoResultProcess"/>
    <dgm:cxn modelId="{6E971A88-6CF2-F546-8A3B-F3160B4A314A}" type="presParOf" srcId="{1161574B-955D-4549-A17C-5A1879885CCE}" destId="{8B7658F6-BDF0-F947-B822-E48BDCA7EB7E}" srcOrd="12" destOrd="0" presId="urn:microsoft.com/office/officeart/2009/3/layout/RandomtoResultProcess"/>
    <dgm:cxn modelId="{E20BAC21-18BF-2F42-B69E-14BC7B3CF203}" type="presParOf" srcId="{1161574B-955D-4549-A17C-5A1879885CCE}" destId="{E9484BAA-4D05-9C4A-ACAB-6E5640AA212A}" srcOrd="13" destOrd="0" presId="urn:microsoft.com/office/officeart/2009/3/layout/RandomtoResultProcess"/>
    <dgm:cxn modelId="{98FBFE14-2AAB-584B-81CB-3EB006EF303E}" type="presParOf" srcId="{1161574B-955D-4549-A17C-5A1879885CCE}" destId="{9D4BE5F6-7172-0849-A0D4-568BC62EFEE5}" srcOrd="14" destOrd="0" presId="urn:microsoft.com/office/officeart/2009/3/layout/RandomtoResultProcess"/>
    <dgm:cxn modelId="{8791BECC-25CD-754D-88E4-82D59962656B}" type="presParOf" srcId="{1161574B-955D-4549-A17C-5A1879885CCE}" destId="{FA0099C5-76A6-7241-A8B8-133DBB245CB9}" srcOrd="15" destOrd="0" presId="urn:microsoft.com/office/officeart/2009/3/layout/RandomtoResultProcess"/>
    <dgm:cxn modelId="{A527F7B5-0348-644D-AD13-A561A24E5056}" type="presParOf" srcId="{1161574B-955D-4549-A17C-5A1879885CCE}" destId="{A0AAC5B2-0D45-7B4E-ACEF-48039722AA17}" srcOrd="16" destOrd="0" presId="urn:microsoft.com/office/officeart/2009/3/layout/RandomtoResultProcess"/>
    <dgm:cxn modelId="{6DF2A831-1329-3648-9143-D3896BDD611A}" type="presParOf" srcId="{1161574B-955D-4549-A17C-5A1879885CCE}" destId="{459D3934-7B65-F941-B73D-805F20F5C6E0}" srcOrd="17" destOrd="0" presId="urn:microsoft.com/office/officeart/2009/3/layout/RandomtoResultProcess"/>
    <dgm:cxn modelId="{02A14DDE-B0BB-B946-B60B-1E8B6E240300}" type="presParOf" srcId="{1161574B-955D-4549-A17C-5A1879885CCE}" destId="{177B53BD-A699-2E41-9D26-95E9CAA681D1}" srcOrd="18" destOrd="0" presId="urn:microsoft.com/office/officeart/2009/3/layout/RandomtoResultProcess"/>
    <dgm:cxn modelId="{B277A2D1-CC5F-B24B-B659-62F13F9F177D}" type="presParOf" srcId="{1161574B-955D-4549-A17C-5A1879885CCE}" destId="{FD4B618C-E1A2-1D4F-AF44-811E789A803E}" srcOrd="19" destOrd="0" presId="urn:microsoft.com/office/officeart/2009/3/layout/RandomtoResultProcess"/>
    <dgm:cxn modelId="{09F90AF5-767E-A749-ABC3-902C63119FBC}" type="presParOf" srcId="{3741C6B3-B6E4-6141-826F-67BF6B11E5EB}" destId="{BF0AF346-3B5C-F142-B1ED-F6D90AE9E778}" srcOrd="1" destOrd="0" presId="urn:microsoft.com/office/officeart/2009/3/layout/RandomtoResultProcess"/>
    <dgm:cxn modelId="{FF762D8A-BE1D-FA4B-B3EC-AD2049783C29}" type="presParOf" srcId="{BF0AF346-3B5C-F142-B1ED-F6D90AE9E778}" destId="{E34C997A-D767-F246-8C3E-5244004551EA}" srcOrd="0" destOrd="0" presId="urn:microsoft.com/office/officeart/2009/3/layout/RandomtoResultProcess"/>
    <dgm:cxn modelId="{EB6892BD-FBA4-6440-9CC8-167778DA37C3}" type="presParOf" srcId="{BF0AF346-3B5C-F142-B1ED-F6D90AE9E778}" destId="{3F65F018-E745-2145-A988-AD1EFA8DB6C9}" srcOrd="1" destOrd="0" presId="urn:microsoft.com/office/officeart/2009/3/layout/RandomtoResultProcess"/>
    <dgm:cxn modelId="{8639F9A6-CA8A-2C41-9DD9-140DE4950270}" type="presParOf" srcId="{3741C6B3-B6E4-6141-826F-67BF6B11E5EB}" destId="{B89B21BD-1EA4-4B4E-BD8F-BC912AB94F79}" srcOrd="2" destOrd="0" presId="urn:microsoft.com/office/officeart/2009/3/layout/RandomtoResultProcess"/>
    <dgm:cxn modelId="{038ECFBE-6DC9-B140-BA15-EA320912B403}" type="presParOf" srcId="{3741C6B3-B6E4-6141-826F-67BF6B11E5EB}" destId="{9A297A8D-C81D-4F46-8A1B-17A85B8ED5BF}" srcOrd="3" destOrd="0" presId="urn:microsoft.com/office/officeart/2009/3/layout/RandomtoResultProcess"/>
    <dgm:cxn modelId="{01C0FD52-BA4A-8F46-AE9E-C220E7EA4FFE}" type="presParOf" srcId="{9A297A8D-C81D-4F46-8A1B-17A85B8ED5BF}" destId="{E24D1E66-0D5B-C44F-83DC-CC26185957D9}" srcOrd="0" destOrd="0" presId="urn:microsoft.com/office/officeart/2009/3/layout/RandomtoResultProcess"/>
    <dgm:cxn modelId="{AFB70481-B263-7E49-97FB-FCC72672D874}" type="presParOf" srcId="{9A297A8D-C81D-4F46-8A1B-17A85B8ED5BF}" destId="{E346783E-553E-4C4A-9F5E-754F4F86BA83}" srcOrd="1" destOrd="0" presId="urn:microsoft.com/office/officeart/2009/3/layout/RandomtoResultProcess"/>
    <dgm:cxn modelId="{BD9A3760-0E58-8649-A275-9DE6E905214E}" type="presParOf" srcId="{3741C6B3-B6E4-6141-826F-67BF6B11E5EB}" destId="{81657944-8A87-9745-9AB3-DF33D4B1F502}" srcOrd="4" destOrd="0" presId="urn:microsoft.com/office/officeart/2009/3/layout/RandomtoResultProcess"/>
    <dgm:cxn modelId="{C1C675AC-F2C3-A445-B0CD-24578A576365}" type="presParOf" srcId="{81657944-8A87-9745-9AB3-DF33D4B1F502}" destId="{BBFBDF01-69D2-064F-A59E-9BB2B669A4CD}" srcOrd="0" destOrd="0" presId="urn:microsoft.com/office/officeart/2009/3/layout/RandomtoResultProcess"/>
    <dgm:cxn modelId="{11FAC79A-0E9A-064B-85D2-028C8323EA7E}" type="presParOf" srcId="{81657944-8A87-9745-9AB3-DF33D4B1F502}" destId="{85013F91-3EA2-794B-BDE2-7E1CAFCBFE58}" srcOrd="1" destOrd="0" presId="urn:microsoft.com/office/officeart/2009/3/layout/RandomtoResultProcess"/>
    <dgm:cxn modelId="{606BDAAB-D465-6C47-8BC2-39857D4ECC38}" type="presParOf" srcId="{81657944-8A87-9745-9AB3-DF33D4B1F502}" destId="{CCD6B3D4-C72C-284C-8305-5DAB717BE89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DBF26-F709-B943-874B-5D180F0FFBAD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B2513B-0110-D442-AF03-BB83E31BD4EA}">
      <dgm:prSet phldrT="[Testo]"/>
      <dgm:spPr/>
      <dgm:t>
        <a:bodyPr/>
        <a:lstStyle/>
        <a:p>
          <a:r>
            <a:rPr lang="it-IT" dirty="0"/>
            <a:t>NO ANTIDEPRESSIVI</a:t>
          </a:r>
        </a:p>
      </dgm:t>
    </dgm:pt>
    <dgm:pt modelId="{66479714-6278-3F4D-B8FB-FFC84C1CA39A}" type="parTrans" cxnId="{4DC32917-0676-3D45-B366-51A791829E0E}">
      <dgm:prSet/>
      <dgm:spPr/>
      <dgm:t>
        <a:bodyPr/>
        <a:lstStyle/>
        <a:p>
          <a:endParaRPr lang="it-IT"/>
        </a:p>
      </dgm:t>
    </dgm:pt>
    <dgm:pt modelId="{3A2F34A5-4B79-CD4B-9AE8-D98C844F18EB}" type="sibTrans" cxnId="{4DC32917-0676-3D45-B366-51A791829E0E}">
      <dgm:prSet/>
      <dgm:spPr/>
      <dgm:t>
        <a:bodyPr/>
        <a:lstStyle/>
        <a:p>
          <a:endParaRPr lang="it-IT"/>
        </a:p>
      </dgm:t>
    </dgm:pt>
    <dgm:pt modelId="{51129FB4-9BDA-0245-994C-F89305FFFAA9}">
      <dgm:prSet phldrT="[Testo]"/>
      <dgm:spPr/>
      <dgm:t>
        <a:bodyPr/>
        <a:lstStyle/>
        <a:p>
          <a:r>
            <a:rPr lang="it-IT" dirty="0"/>
            <a:t>NO T.MAGGIORI 2°GENERAZIONE</a:t>
          </a:r>
        </a:p>
      </dgm:t>
    </dgm:pt>
    <dgm:pt modelId="{1B75EC91-09EA-1C45-BCEC-C3ECFE6EA2CB}" type="parTrans" cxnId="{83C2077D-899E-0E4B-8BFF-3FB3A47D39CB}">
      <dgm:prSet/>
      <dgm:spPr/>
      <dgm:t>
        <a:bodyPr/>
        <a:lstStyle/>
        <a:p>
          <a:endParaRPr lang="it-IT"/>
        </a:p>
      </dgm:t>
    </dgm:pt>
    <dgm:pt modelId="{5BF9D6AA-1B5D-8D48-A710-6CF64215E23D}" type="sibTrans" cxnId="{83C2077D-899E-0E4B-8BFF-3FB3A47D39CB}">
      <dgm:prSet/>
      <dgm:spPr/>
      <dgm:t>
        <a:bodyPr/>
        <a:lstStyle/>
        <a:p>
          <a:endParaRPr lang="it-IT"/>
        </a:p>
      </dgm:t>
    </dgm:pt>
    <dgm:pt modelId="{309C82E1-73F4-2743-8EC5-DD22AD370554}">
      <dgm:prSet phldrT="[Testo]"/>
      <dgm:spPr/>
      <dgm:t>
        <a:bodyPr/>
        <a:lstStyle/>
        <a:p>
          <a:r>
            <a:rPr lang="it-IT" dirty="0"/>
            <a:t>NO STABILIZZANTI</a:t>
          </a:r>
        </a:p>
      </dgm:t>
    </dgm:pt>
    <dgm:pt modelId="{A59443F1-933F-4A47-AC01-DDBA029B53C2}" type="parTrans" cxnId="{06A68159-673C-1D4E-B369-7CA2AA177B7D}">
      <dgm:prSet/>
      <dgm:spPr/>
      <dgm:t>
        <a:bodyPr/>
        <a:lstStyle/>
        <a:p>
          <a:endParaRPr lang="it-IT"/>
        </a:p>
      </dgm:t>
    </dgm:pt>
    <dgm:pt modelId="{5396E7CB-6F64-6E49-9D57-EB2269585CB1}" type="sibTrans" cxnId="{06A68159-673C-1D4E-B369-7CA2AA177B7D}">
      <dgm:prSet/>
      <dgm:spPr/>
      <dgm:t>
        <a:bodyPr/>
        <a:lstStyle/>
        <a:p>
          <a:endParaRPr lang="it-IT"/>
        </a:p>
      </dgm:t>
    </dgm:pt>
    <dgm:pt modelId="{0B091E81-7253-3546-893B-D0B1EE17AA83}">
      <dgm:prSet phldrT="[Testo]"/>
      <dgm:spPr/>
      <dgm:t>
        <a:bodyPr/>
        <a:lstStyle/>
        <a:p>
          <a:r>
            <a:rPr lang="it-IT" dirty="0"/>
            <a:t>BENZODIAZEPINE AL BISOGNO</a:t>
          </a:r>
        </a:p>
      </dgm:t>
    </dgm:pt>
    <dgm:pt modelId="{534EABD7-C2F8-2146-9674-C55928824086}" type="parTrans" cxnId="{C8848062-F1D1-E543-8258-AB2FFA7F0463}">
      <dgm:prSet/>
      <dgm:spPr/>
      <dgm:t>
        <a:bodyPr/>
        <a:lstStyle/>
        <a:p>
          <a:endParaRPr lang="it-IT"/>
        </a:p>
      </dgm:t>
    </dgm:pt>
    <dgm:pt modelId="{1DBA171A-B471-1D41-9246-A6CC701A090D}" type="sibTrans" cxnId="{C8848062-F1D1-E543-8258-AB2FFA7F0463}">
      <dgm:prSet/>
      <dgm:spPr/>
      <dgm:t>
        <a:bodyPr/>
        <a:lstStyle/>
        <a:p>
          <a:endParaRPr lang="it-IT"/>
        </a:p>
      </dgm:t>
    </dgm:pt>
    <dgm:pt modelId="{604AE108-80E1-4B46-8F82-3CE4123CED83}" type="pres">
      <dgm:prSet presAssocID="{4BEDBF26-F709-B943-874B-5D180F0FFBAD}" presName="Name0" presStyleCnt="0">
        <dgm:presLayoutVars>
          <dgm:dir/>
          <dgm:resizeHandles val="exact"/>
        </dgm:presLayoutVars>
      </dgm:prSet>
      <dgm:spPr/>
    </dgm:pt>
    <dgm:pt modelId="{173D4CCE-CA34-9744-9187-005753F81C66}" type="pres">
      <dgm:prSet presAssocID="{FCB2513B-0110-D442-AF03-BB83E31BD4EA}" presName="compNode" presStyleCnt="0"/>
      <dgm:spPr/>
    </dgm:pt>
    <dgm:pt modelId="{4AAFB395-C8F9-834C-815D-95663EBA1701}" type="pres">
      <dgm:prSet presAssocID="{FCB2513B-0110-D442-AF03-BB83E31BD4EA}" presName="pictRect" presStyleLbl="node1" presStyleIdx="0" presStyleCnt="4"/>
      <dgm:spPr/>
    </dgm:pt>
    <dgm:pt modelId="{BAF9AD95-4958-AB40-BCF0-D4A6D5B93B24}" type="pres">
      <dgm:prSet presAssocID="{FCB2513B-0110-D442-AF03-BB83E31BD4EA}" presName="textRect" presStyleLbl="revTx" presStyleIdx="0" presStyleCnt="4">
        <dgm:presLayoutVars>
          <dgm:bulletEnabled val="1"/>
        </dgm:presLayoutVars>
      </dgm:prSet>
      <dgm:spPr/>
    </dgm:pt>
    <dgm:pt modelId="{4A4977D2-BC0B-214B-A44C-744B4D915335}" type="pres">
      <dgm:prSet presAssocID="{3A2F34A5-4B79-CD4B-9AE8-D98C844F18EB}" presName="sibTrans" presStyleLbl="sibTrans2D1" presStyleIdx="0" presStyleCnt="0"/>
      <dgm:spPr/>
    </dgm:pt>
    <dgm:pt modelId="{D6F34440-7651-4F41-B3FA-CCC528939BEC}" type="pres">
      <dgm:prSet presAssocID="{51129FB4-9BDA-0245-994C-F89305FFFAA9}" presName="compNode" presStyleCnt="0"/>
      <dgm:spPr/>
    </dgm:pt>
    <dgm:pt modelId="{CA63274E-B612-184E-AEC6-2468D666B3AB}" type="pres">
      <dgm:prSet presAssocID="{51129FB4-9BDA-0245-994C-F89305FFFAA9}" presName="pictRect" presStyleLbl="node1" presStyleIdx="1" presStyleCnt="4"/>
      <dgm:spPr/>
    </dgm:pt>
    <dgm:pt modelId="{D2800E36-4E35-6E42-AFA3-3523FCBB3A02}" type="pres">
      <dgm:prSet presAssocID="{51129FB4-9BDA-0245-994C-F89305FFFAA9}" presName="textRect" presStyleLbl="revTx" presStyleIdx="1" presStyleCnt="4">
        <dgm:presLayoutVars>
          <dgm:bulletEnabled val="1"/>
        </dgm:presLayoutVars>
      </dgm:prSet>
      <dgm:spPr/>
    </dgm:pt>
    <dgm:pt modelId="{19925879-4729-8147-9CAB-0ACEE106D468}" type="pres">
      <dgm:prSet presAssocID="{5BF9D6AA-1B5D-8D48-A710-6CF64215E23D}" presName="sibTrans" presStyleLbl="sibTrans2D1" presStyleIdx="0" presStyleCnt="0"/>
      <dgm:spPr/>
    </dgm:pt>
    <dgm:pt modelId="{5F3AA9C5-458D-8E47-941C-C64BB369C052}" type="pres">
      <dgm:prSet presAssocID="{309C82E1-73F4-2743-8EC5-DD22AD370554}" presName="compNode" presStyleCnt="0"/>
      <dgm:spPr/>
    </dgm:pt>
    <dgm:pt modelId="{4B108AA3-0A04-094F-91A5-5360E55BC9BF}" type="pres">
      <dgm:prSet presAssocID="{309C82E1-73F4-2743-8EC5-DD22AD370554}" presName="pictRect" presStyleLbl="node1" presStyleIdx="2" presStyleCnt="4"/>
      <dgm:spPr/>
    </dgm:pt>
    <dgm:pt modelId="{C36C4E80-2760-3742-BD30-26BEAE1D56A1}" type="pres">
      <dgm:prSet presAssocID="{309C82E1-73F4-2743-8EC5-DD22AD370554}" presName="textRect" presStyleLbl="revTx" presStyleIdx="2" presStyleCnt="4">
        <dgm:presLayoutVars>
          <dgm:bulletEnabled val="1"/>
        </dgm:presLayoutVars>
      </dgm:prSet>
      <dgm:spPr/>
    </dgm:pt>
    <dgm:pt modelId="{0B18BC7E-4ED3-E446-B2D6-A6A57CA5D2FB}" type="pres">
      <dgm:prSet presAssocID="{5396E7CB-6F64-6E49-9D57-EB2269585CB1}" presName="sibTrans" presStyleLbl="sibTrans2D1" presStyleIdx="0" presStyleCnt="0"/>
      <dgm:spPr/>
    </dgm:pt>
    <dgm:pt modelId="{0B8649E2-E2AC-D34B-95FD-9DEF62DB089F}" type="pres">
      <dgm:prSet presAssocID="{0B091E81-7253-3546-893B-D0B1EE17AA83}" presName="compNode" presStyleCnt="0"/>
      <dgm:spPr/>
    </dgm:pt>
    <dgm:pt modelId="{71F81890-0FB2-0B44-8CEA-A5E2E87471A3}" type="pres">
      <dgm:prSet presAssocID="{0B091E81-7253-3546-893B-D0B1EE17AA83}" presName="pictRect" presStyleLbl="node1" presStyleIdx="3" presStyleCnt="4"/>
      <dgm:spPr/>
    </dgm:pt>
    <dgm:pt modelId="{7DB28C01-172D-3B4B-BCA4-7584C056FD8D}" type="pres">
      <dgm:prSet presAssocID="{0B091E81-7253-3546-893B-D0B1EE17AA8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6FD2905-B89A-914D-8D49-05BBD6C025B4}" type="presOf" srcId="{309C82E1-73F4-2743-8EC5-DD22AD370554}" destId="{C36C4E80-2760-3742-BD30-26BEAE1D56A1}" srcOrd="0" destOrd="0" presId="urn:microsoft.com/office/officeart/2005/8/layout/pList1"/>
    <dgm:cxn modelId="{4DC32917-0676-3D45-B366-51A791829E0E}" srcId="{4BEDBF26-F709-B943-874B-5D180F0FFBAD}" destId="{FCB2513B-0110-D442-AF03-BB83E31BD4EA}" srcOrd="0" destOrd="0" parTransId="{66479714-6278-3F4D-B8FB-FFC84C1CA39A}" sibTransId="{3A2F34A5-4B79-CD4B-9AE8-D98C844F18EB}"/>
    <dgm:cxn modelId="{F4C1B82B-C5F7-6A4A-8BD5-1EAD176E18ED}" type="presOf" srcId="{4BEDBF26-F709-B943-874B-5D180F0FFBAD}" destId="{604AE108-80E1-4B46-8F82-3CE4123CED83}" srcOrd="0" destOrd="0" presId="urn:microsoft.com/office/officeart/2005/8/layout/pList1"/>
    <dgm:cxn modelId="{E0AED22C-8F80-F240-BF01-63438438EC42}" type="presOf" srcId="{51129FB4-9BDA-0245-994C-F89305FFFAA9}" destId="{D2800E36-4E35-6E42-AFA3-3523FCBB3A02}" srcOrd="0" destOrd="0" presId="urn:microsoft.com/office/officeart/2005/8/layout/pList1"/>
    <dgm:cxn modelId="{5CE4252F-0208-274B-A87E-903A9C905990}" type="presOf" srcId="{3A2F34A5-4B79-CD4B-9AE8-D98C844F18EB}" destId="{4A4977D2-BC0B-214B-A44C-744B4D915335}" srcOrd="0" destOrd="0" presId="urn:microsoft.com/office/officeart/2005/8/layout/pList1"/>
    <dgm:cxn modelId="{CFACEC36-8DCF-7B48-B829-46B9D589F98C}" type="presOf" srcId="{5396E7CB-6F64-6E49-9D57-EB2269585CB1}" destId="{0B18BC7E-4ED3-E446-B2D6-A6A57CA5D2FB}" srcOrd="0" destOrd="0" presId="urn:microsoft.com/office/officeart/2005/8/layout/pList1"/>
    <dgm:cxn modelId="{06A68159-673C-1D4E-B369-7CA2AA177B7D}" srcId="{4BEDBF26-F709-B943-874B-5D180F0FFBAD}" destId="{309C82E1-73F4-2743-8EC5-DD22AD370554}" srcOrd="2" destOrd="0" parTransId="{A59443F1-933F-4A47-AC01-DDBA029B53C2}" sibTransId="{5396E7CB-6F64-6E49-9D57-EB2269585CB1}"/>
    <dgm:cxn modelId="{C2AAED5B-4F76-7A4B-ACA6-A327A3CEF954}" type="presOf" srcId="{0B091E81-7253-3546-893B-D0B1EE17AA83}" destId="{7DB28C01-172D-3B4B-BCA4-7584C056FD8D}" srcOrd="0" destOrd="0" presId="urn:microsoft.com/office/officeart/2005/8/layout/pList1"/>
    <dgm:cxn modelId="{C8848062-F1D1-E543-8258-AB2FFA7F0463}" srcId="{4BEDBF26-F709-B943-874B-5D180F0FFBAD}" destId="{0B091E81-7253-3546-893B-D0B1EE17AA83}" srcOrd="3" destOrd="0" parTransId="{534EABD7-C2F8-2146-9674-C55928824086}" sibTransId="{1DBA171A-B471-1D41-9246-A6CC701A090D}"/>
    <dgm:cxn modelId="{E121CC63-6455-3F4F-8152-F99C1A0F8AE0}" type="presOf" srcId="{5BF9D6AA-1B5D-8D48-A710-6CF64215E23D}" destId="{19925879-4729-8147-9CAB-0ACEE106D468}" srcOrd="0" destOrd="0" presId="urn:microsoft.com/office/officeart/2005/8/layout/pList1"/>
    <dgm:cxn modelId="{83C2077D-899E-0E4B-8BFF-3FB3A47D39CB}" srcId="{4BEDBF26-F709-B943-874B-5D180F0FFBAD}" destId="{51129FB4-9BDA-0245-994C-F89305FFFAA9}" srcOrd="1" destOrd="0" parTransId="{1B75EC91-09EA-1C45-BCEC-C3ECFE6EA2CB}" sibTransId="{5BF9D6AA-1B5D-8D48-A710-6CF64215E23D}"/>
    <dgm:cxn modelId="{F140F5A5-8C4B-E24C-A742-BEE994C7A6A8}" type="presOf" srcId="{FCB2513B-0110-D442-AF03-BB83E31BD4EA}" destId="{BAF9AD95-4958-AB40-BCF0-D4A6D5B93B24}" srcOrd="0" destOrd="0" presId="urn:microsoft.com/office/officeart/2005/8/layout/pList1"/>
    <dgm:cxn modelId="{EA434869-A073-DE4A-BE0B-79F3CE17F3FC}" type="presParOf" srcId="{604AE108-80E1-4B46-8F82-3CE4123CED83}" destId="{173D4CCE-CA34-9744-9187-005753F81C66}" srcOrd="0" destOrd="0" presId="urn:microsoft.com/office/officeart/2005/8/layout/pList1"/>
    <dgm:cxn modelId="{ADB214E9-20D3-F247-A36A-EE370CFA79C8}" type="presParOf" srcId="{173D4CCE-CA34-9744-9187-005753F81C66}" destId="{4AAFB395-C8F9-834C-815D-95663EBA1701}" srcOrd="0" destOrd="0" presId="urn:microsoft.com/office/officeart/2005/8/layout/pList1"/>
    <dgm:cxn modelId="{2BC7F062-EC16-5D45-991B-B0FFC206D09E}" type="presParOf" srcId="{173D4CCE-CA34-9744-9187-005753F81C66}" destId="{BAF9AD95-4958-AB40-BCF0-D4A6D5B93B24}" srcOrd="1" destOrd="0" presId="urn:microsoft.com/office/officeart/2005/8/layout/pList1"/>
    <dgm:cxn modelId="{31FCD32B-937F-D642-AC22-A95958337A62}" type="presParOf" srcId="{604AE108-80E1-4B46-8F82-3CE4123CED83}" destId="{4A4977D2-BC0B-214B-A44C-744B4D915335}" srcOrd="1" destOrd="0" presId="urn:microsoft.com/office/officeart/2005/8/layout/pList1"/>
    <dgm:cxn modelId="{CC5B43D5-7BFA-A046-9238-C0ACA20AE8FF}" type="presParOf" srcId="{604AE108-80E1-4B46-8F82-3CE4123CED83}" destId="{D6F34440-7651-4F41-B3FA-CCC528939BEC}" srcOrd="2" destOrd="0" presId="urn:microsoft.com/office/officeart/2005/8/layout/pList1"/>
    <dgm:cxn modelId="{71A81388-69D1-D045-B757-23AEF9F0A992}" type="presParOf" srcId="{D6F34440-7651-4F41-B3FA-CCC528939BEC}" destId="{CA63274E-B612-184E-AEC6-2468D666B3AB}" srcOrd="0" destOrd="0" presId="urn:microsoft.com/office/officeart/2005/8/layout/pList1"/>
    <dgm:cxn modelId="{171676B9-3A2B-B442-8CDE-878953ED3C2A}" type="presParOf" srcId="{D6F34440-7651-4F41-B3FA-CCC528939BEC}" destId="{D2800E36-4E35-6E42-AFA3-3523FCBB3A02}" srcOrd="1" destOrd="0" presId="urn:microsoft.com/office/officeart/2005/8/layout/pList1"/>
    <dgm:cxn modelId="{3C6095E0-FA8C-1B41-A592-C2655AE5AD63}" type="presParOf" srcId="{604AE108-80E1-4B46-8F82-3CE4123CED83}" destId="{19925879-4729-8147-9CAB-0ACEE106D468}" srcOrd="3" destOrd="0" presId="urn:microsoft.com/office/officeart/2005/8/layout/pList1"/>
    <dgm:cxn modelId="{3389F6D3-F138-2D4D-B011-AB1A1094F38B}" type="presParOf" srcId="{604AE108-80E1-4B46-8F82-3CE4123CED83}" destId="{5F3AA9C5-458D-8E47-941C-C64BB369C052}" srcOrd="4" destOrd="0" presId="urn:microsoft.com/office/officeart/2005/8/layout/pList1"/>
    <dgm:cxn modelId="{317ED98D-C636-404C-8E71-FC13D7ACB480}" type="presParOf" srcId="{5F3AA9C5-458D-8E47-941C-C64BB369C052}" destId="{4B108AA3-0A04-094F-91A5-5360E55BC9BF}" srcOrd="0" destOrd="0" presId="urn:microsoft.com/office/officeart/2005/8/layout/pList1"/>
    <dgm:cxn modelId="{A4690C18-D8CB-4C40-8D81-40910390FDB8}" type="presParOf" srcId="{5F3AA9C5-458D-8E47-941C-C64BB369C052}" destId="{C36C4E80-2760-3742-BD30-26BEAE1D56A1}" srcOrd="1" destOrd="0" presId="urn:microsoft.com/office/officeart/2005/8/layout/pList1"/>
    <dgm:cxn modelId="{BE408987-E620-554D-8946-DD26C5F39F78}" type="presParOf" srcId="{604AE108-80E1-4B46-8F82-3CE4123CED83}" destId="{0B18BC7E-4ED3-E446-B2D6-A6A57CA5D2FB}" srcOrd="5" destOrd="0" presId="urn:microsoft.com/office/officeart/2005/8/layout/pList1"/>
    <dgm:cxn modelId="{57892067-CD27-B246-BCD8-067AC8F86F86}" type="presParOf" srcId="{604AE108-80E1-4B46-8F82-3CE4123CED83}" destId="{0B8649E2-E2AC-D34B-95FD-9DEF62DB089F}" srcOrd="6" destOrd="0" presId="urn:microsoft.com/office/officeart/2005/8/layout/pList1"/>
    <dgm:cxn modelId="{27B2ADB0-B4D6-F549-9052-9BFAB53E2CDF}" type="presParOf" srcId="{0B8649E2-E2AC-D34B-95FD-9DEF62DB089F}" destId="{71F81890-0FB2-0B44-8CEA-A5E2E87471A3}" srcOrd="0" destOrd="0" presId="urn:microsoft.com/office/officeart/2005/8/layout/pList1"/>
    <dgm:cxn modelId="{D7274702-2BA1-154C-9C51-061920028093}" type="presParOf" srcId="{0B8649E2-E2AC-D34B-95FD-9DEF62DB089F}" destId="{7DB28C01-172D-3B4B-BCA4-7584C056FD8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3025C3D-EC04-434E-99C8-5CF17F3102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8272E36-4E28-5C41-9F8B-0B139E3BA7BB}">
      <dgm:prSet phldrT="[Testo]" custT="1"/>
      <dgm:spPr/>
      <dgm:t>
        <a:bodyPr/>
        <a:lstStyle/>
        <a:p>
          <a:endParaRPr lang="it-IT" sz="1800" dirty="0"/>
        </a:p>
        <a:p>
          <a:r>
            <a:rPr lang="it-IT" sz="1800" b="1" dirty="0"/>
            <a:t>SINTOMI  NUCLEARI</a:t>
          </a:r>
        </a:p>
      </dgm:t>
    </dgm:pt>
    <dgm:pt modelId="{CBE693C8-5C77-8341-B469-A4A76896802A}" type="parTrans" cxnId="{E7868E88-7AA0-3D4C-9BA6-4C1D53508968}">
      <dgm:prSet/>
      <dgm:spPr/>
      <dgm:t>
        <a:bodyPr/>
        <a:lstStyle/>
        <a:p>
          <a:endParaRPr lang="it-IT"/>
        </a:p>
      </dgm:t>
    </dgm:pt>
    <dgm:pt modelId="{A1FF42BD-2606-E94C-B18F-AD3DA199D845}" type="sibTrans" cxnId="{E7868E88-7AA0-3D4C-9BA6-4C1D53508968}">
      <dgm:prSet/>
      <dgm:spPr/>
      <dgm:t>
        <a:bodyPr/>
        <a:lstStyle/>
        <a:p>
          <a:endParaRPr lang="it-IT"/>
        </a:p>
      </dgm:t>
    </dgm:pt>
    <dgm:pt modelId="{813ABD46-F0CA-CD48-A104-CADC3A030FD7}">
      <dgm:prSet phldrT="[Testo]"/>
      <dgm:spPr/>
      <dgm:t>
        <a:bodyPr/>
        <a:lstStyle/>
        <a:p>
          <a:r>
            <a:rPr lang="it-IT" dirty="0"/>
            <a:t>SINTOMI PERIFERICI</a:t>
          </a:r>
        </a:p>
      </dgm:t>
    </dgm:pt>
    <dgm:pt modelId="{F92679A9-68CB-CE4D-9E56-4FC41956F800}" type="parTrans" cxnId="{0171367B-AC32-0E4D-BEC5-425ADAB642F0}">
      <dgm:prSet/>
      <dgm:spPr/>
      <dgm:t>
        <a:bodyPr/>
        <a:lstStyle/>
        <a:p>
          <a:endParaRPr lang="it-IT"/>
        </a:p>
      </dgm:t>
    </dgm:pt>
    <dgm:pt modelId="{7DDC0863-01A2-644D-AEDA-1949BB5F9266}" type="sibTrans" cxnId="{0171367B-AC32-0E4D-BEC5-425ADAB642F0}">
      <dgm:prSet/>
      <dgm:spPr/>
      <dgm:t>
        <a:bodyPr/>
        <a:lstStyle/>
        <a:p>
          <a:endParaRPr lang="it-IT"/>
        </a:p>
      </dgm:t>
    </dgm:pt>
    <dgm:pt modelId="{EB9244C8-A574-C44D-BB0D-EE56404F5C2D}" type="pres">
      <dgm:prSet presAssocID="{F3025C3D-EC04-434E-99C8-5CF17F3102F0}" presName="Name0" presStyleCnt="0">
        <dgm:presLayoutVars>
          <dgm:dir/>
          <dgm:animLvl val="lvl"/>
          <dgm:resizeHandles val="exact"/>
        </dgm:presLayoutVars>
      </dgm:prSet>
      <dgm:spPr/>
    </dgm:pt>
    <dgm:pt modelId="{FB6D1914-7A5E-EC43-B1AB-9DA4214BE1CD}" type="pres">
      <dgm:prSet presAssocID="{C8272E36-4E28-5C41-9F8B-0B139E3BA7BB}" presName="Name8" presStyleCnt="0"/>
      <dgm:spPr/>
    </dgm:pt>
    <dgm:pt modelId="{121444F9-F65A-A644-BF91-AF25DF0C61B1}" type="pres">
      <dgm:prSet presAssocID="{C8272E36-4E28-5C41-9F8B-0B139E3BA7BB}" presName="level" presStyleLbl="node1" presStyleIdx="0" presStyleCnt="2" custScaleX="110925">
        <dgm:presLayoutVars>
          <dgm:chMax val="1"/>
          <dgm:bulletEnabled val="1"/>
        </dgm:presLayoutVars>
      </dgm:prSet>
      <dgm:spPr/>
    </dgm:pt>
    <dgm:pt modelId="{528FEA23-F661-F54D-B171-49FB261DDFE5}" type="pres">
      <dgm:prSet presAssocID="{C8272E36-4E28-5C41-9F8B-0B139E3BA7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65FFB9-B4E6-FD4F-9C63-9BA97E40438D}" type="pres">
      <dgm:prSet presAssocID="{813ABD46-F0CA-CD48-A104-CADC3A030FD7}" presName="Name8" presStyleCnt="0"/>
      <dgm:spPr/>
    </dgm:pt>
    <dgm:pt modelId="{F3BF0C4B-D151-4A49-98C8-F176660ADC83}" type="pres">
      <dgm:prSet presAssocID="{813ABD46-F0CA-CD48-A104-CADC3A030FD7}" presName="level" presStyleLbl="node1" presStyleIdx="1" presStyleCnt="2">
        <dgm:presLayoutVars>
          <dgm:chMax val="1"/>
          <dgm:bulletEnabled val="1"/>
        </dgm:presLayoutVars>
      </dgm:prSet>
      <dgm:spPr/>
    </dgm:pt>
    <dgm:pt modelId="{F95A5082-996E-7B48-B675-CA77B1F3C30C}" type="pres">
      <dgm:prSet presAssocID="{813ABD46-F0CA-CD48-A104-CADC3A030F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4C9228-C9DC-2F45-B3A3-FEF7380DB771}" type="presOf" srcId="{813ABD46-F0CA-CD48-A104-CADC3A030FD7}" destId="{F95A5082-996E-7B48-B675-CA77B1F3C30C}" srcOrd="1" destOrd="0" presId="urn:microsoft.com/office/officeart/2005/8/layout/pyramid1"/>
    <dgm:cxn modelId="{0EE12857-176B-8B49-849A-0D1F01FF178A}" type="presOf" srcId="{813ABD46-F0CA-CD48-A104-CADC3A030FD7}" destId="{F3BF0C4B-D151-4A49-98C8-F176660ADC83}" srcOrd="0" destOrd="0" presId="urn:microsoft.com/office/officeart/2005/8/layout/pyramid1"/>
    <dgm:cxn modelId="{0171367B-AC32-0E4D-BEC5-425ADAB642F0}" srcId="{F3025C3D-EC04-434E-99C8-5CF17F3102F0}" destId="{813ABD46-F0CA-CD48-A104-CADC3A030FD7}" srcOrd="1" destOrd="0" parTransId="{F92679A9-68CB-CE4D-9E56-4FC41956F800}" sibTransId="{7DDC0863-01A2-644D-AEDA-1949BB5F9266}"/>
    <dgm:cxn modelId="{1E1EE27E-5A27-4F4D-AC91-3180DA3B277B}" type="presOf" srcId="{C8272E36-4E28-5C41-9F8B-0B139E3BA7BB}" destId="{121444F9-F65A-A644-BF91-AF25DF0C61B1}" srcOrd="0" destOrd="0" presId="urn:microsoft.com/office/officeart/2005/8/layout/pyramid1"/>
    <dgm:cxn modelId="{E7868E88-7AA0-3D4C-9BA6-4C1D53508968}" srcId="{F3025C3D-EC04-434E-99C8-5CF17F3102F0}" destId="{C8272E36-4E28-5C41-9F8B-0B139E3BA7BB}" srcOrd="0" destOrd="0" parTransId="{CBE693C8-5C77-8341-B469-A4A76896802A}" sibTransId="{A1FF42BD-2606-E94C-B18F-AD3DA199D845}"/>
    <dgm:cxn modelId="{7AECD3B4-151D-254C-874B-BE9640AE3019}" type="presOf" srcId="{C8272E36-4E28-5C41-9F8B-0B139E3BA7BB}" destId="{528FEA23-F661-F54D-B171-49FB261DDFE5}" srcOrd="1" destOrd="0" presId="urn:microsoft.com/office/officeart/2005/8/layout/pyramid1"/>
    <dgm:cxn modelId="{F15D08B8-C782-1F42-8AEB-8133387329F0}" type="presOf" srcId="{F3025C3D-EC04-434E-99C8-5CF17F3102F0}" destId="{EB9244C8-A574-C44D-BB0D-EE56404F5C2D}" srcOrd="0" destOrd="0" presId="urn:microsoft.com/office/officeart/2005/8/layout/pyramid1"/>
    <dgm:cxn modelId="{95A71B7B-F750-6D49-AFC3-5B0EC35154A1}" type="presParOf" srcId="{EB9244C8-A574-C44D-BB0D-EE56404F5C2D}" destId="{FB6D1914-7A5E-EC43-B1AB-9DA4214BE1CD}" srcOrd="0" destOrd="0" presId="urn:microsoft.com/office/officeart/2005/8/layout/pyramid1"/>
    <dgm:cxn modelId="{E40C80F9-EC94-0A47-8610-3682B7751AB4}" type="presParOf" srcId="{FB6D1914-7A5E-EC43-B1AB-9DA4214BE1CD}" destId="{121444F9-F65A-A644-BF91-AF25DF0C61B1}" srcOrd="0" destOrd="0" presId="urn:microsoft.com/office/officeart/2005/8/layout/pyramid1"/>
    <dgm:cxn modelId="{97242D24-E234-2945-A246-F14E33788153}" type="presParOf" srcId="{FB6D1914-7A5E-EC43-B1AB-9DA4214BE1CD}" destId="{528FEA23-F661-F54D-B171-49FB261DDFE5}" srcOrd="1" destOrd="0" presId="urn:microsoft.com/office/officeart/2005/8/layout/pyramid1"/>
    <dgm:cxn modelId="{E021508E-4ED7-A14C-BC3F-F5BB86D65FA0}" type="presParOf" srcId="{EB9244C8-A574-C44D-BB0D-EE56404F5C2D}" destId="{D365FFB9-B4E6-FD4F-9C63-9BA97E40438D}" srcOrd="1" destOrd="0" presId="urn:microsoft.com/office/officeart/2005/8/layout/pyramid1"/>
    <dgm:cxn modelId="{8172CA1C-7D95-E642-A59D-C8C8E9FF55A9}" type="presParOf" srcId="{D365FFB9-B4E6-FD4F-9C63-9BA97E40438D}" destId="{F3BF0C4B-D151-4A49-98C8-F176660ADC83}" srcOrd="0" destOrd="0" presId="urn:microsoft.com/office/officeart/2005/8/layout/pyramid1"/>
    <dgm:cxn modelId="{D216BFED-F144-454E-AF1E-03D67AE20DC7}" type="presParOf" srcId="{D365FFB9-B4E6-FD4F-9C63-9BA97E40438D}" destId="{F95A5082-996E-7B48-B675-CA77B1F3C3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3025C3D-EC04-434E-99C8-5CF17F3102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8272E36-4E28-5C41-9F8B-0B139E3BA7BB}">
      <dgm:prSet phldrT="[Testo]" custT="1"/>
      <dgm:spPr/>
      <dgm:t>
        <a:bodyPr/>
        <a:lstStyle/>
        <a:p>
          <a:endParaRPr lang="it-IT" sz="1800" dirty="0"/>
        </a:p>
        <a:p>
          <a:r>
            <a:rPr lang="it-IT" sz="1800" b="1" dirty="0"/>
            <a:t>SINTOMI     PRIMARI   </a:t>
          </a:r>
        </a:p>
      </dgm:t>
    </dgm:pt>
    <dgm:pt modelId="{CBE693C8-5C77-8341-B469-A4A76896802A}" type="parTrans" cxnId="{E7868E88-7AA0-3D4C-9BA6-4C1D53508968}">
      <dgm:prSet/>
      <dgm:spPr/>
      <dgm:t>
        <a:bodyPr/>
        <a:lstStyle/>
        <a:p>
          <a:endParaRPr lang="it-IT"/>
        </a:p>
      </dgm:t>
    </dgm:pt>
    <dgm:pt modelId="{A1FF42BD-2606-E94C-B18F-AD3DA199D845}" type="sibTrans" cxnId="{E7868E88-7AA0-3D4C-9BA6-4C1D53508968}">
      <dgm:prSet/>
      <dgm:spPr/>
      <dgm:t>
        <a:bodyPr/>
        <a:lstStyle/>
        <a:p>
          <a:endParaRPr lang="it-IT"/>
        </a:p>
      </dgm:t>
    </dgm:pt>
    <dgm:pt modelId="{813ABD46-F0CA-CD48-A104-CADC3A030FD7}">
      <dgm:prSet phldrT="[Testo]"/>
      <dgm:spPr/>
      <dgm:t>
        <a:bodyPr/>
        <a:lstStyle/>
        <a:p>
          <a:r>
            <a:rPr lang="it-IT" dirty="0"/>
            <a:t>SINTOMI SECONDARI</a:t>
          </a:r>
        </a:p>
      </dgm:t>
    </dgm:pt>
    <dgm:pt modelId="{F92679A9-68CB-CE4D-9E56-4FC41956F800}" type="parTrans" cxnId="{0171367B-AC32-0E4D-BEC5-425ADAB642F0}">
      <dgm:prSet/>
      <dgm:spPr/>
      <dgm:t>
        <a:bodyPr/>
        <a:lstStyle/>
        <a:p>
          <a:endParaRPr lang="it-IT"/>
        </a:p>
      </dgm:t>
    </dgm:pt>
    <dgm:pt modelId="{7DDC0863-01A2-644D-AEDA-1949BB5F9266}" type="sibTrans" cxnId="{0171367B-AC32-0E4D-BEC5-425ADAB642F0}">
      <dgm:prSet/>
      <dgm:spPr/>
      <dgm:t>
        <a:bodyPr/>
        <a:lstStyle/>
        <a:p>
          <a:endParaRPr lang="it-IT"/>
        </a:p>
      </dgm:t>
    </dgm:pt>
    <dgm:pt modelId="{EB9244C8-A574-C44D-BB0D-EE56404F5C2D}" type="pres">
      <dgm:prSet presAssocID="{F3025C3D-EC04-434E-99C8-5CF17F3102F0}" presName="Name0" presStyleCnt="0">
        <dgm:presLayoutVars>
          <dgm:dir/>
          <dgm:animLvl val="lvl"/>
          <dgm:resizeHandles val="exact"/>
        </dgm:presLayoutVars>
      </dgm:prSet>
      <dgm:spPr/>
    </dgm:pt>
    <dgm:pt modelId="{FB6D1914-7A5E-EC43-B1AB-9DA4214BE1CD}" type="pres">
      <dgm:prSet presAssocID="{C8272E36-4E28-5C41-9F8B-0B139E3BA7BB}" presName="Name8" presStyleCnt="0"/>
      <dgm:spPr/>
    </dgm:pt>
    <dgm:pt modelId="{121444F9-F65A-A644-BF91-AF25DF0C61B1}" type="pres">
      <dgm:prSet presAssocID="{C8272E36-4E28-5C41-9F8B-0B139E3BA7BB}" presName="level" presStyleLbl="node1" presStyleIdx="0" presStyleCnt="2" custScaleX="110925">
        <dgm:presLayoutVars>
          <dgm:chMax val="1"/>
          <dgm:bulletEnabled val="1"/>
        </dgm:presLayoutVars>
      </dgm:prSet>
      <dgm:spPr/>
    </dgm:pt>
    <dgm:pt modelId="{528FEA23-F661-F54D-B171-49FB261DDFE5}" type="pres">
      <dgm:prSet presAssocID="{C8272E36-4E28-5C41-9F8B-0B139E3BA7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65FFB9-B4E6-FD4F-9C63-9BA97E40438D}" type="pres">
      <dgm:prSet presAssocID="{813ABD46-F0CA-CD48-A104-CADC3A030FD7}" presName="Name8" presStyleCnt="0"/>
      <dgm:spPr/>
    </dgm:pt>
    <dgm:pt modelId="{F3BF0C4B-D151-4A49-98C8-F176660ADC83}" type="pres">
      <dgm:prSet presAssocID="{813ABD46-F0CA-CD48-A104-CADC3A030FD7}" presName="level" presStyleLbl="node1" presStyleIdx="1" presStyleCnt="2">
        <dgm:presLayoutVars>
          <dgm:chMax val="1"/>
          <dgm:bulletEnabled val="1"/>
        </dgm:presLayoutVars>
      </dgm:prSet>
      <dgm:spPr/>
    </dgm:pt>
    <dgm:pt modelId="{F95A5082-996E-7B48-B675-CA77B1F3C30C}" type="pres">
      <dgm:prSet presAssocID="{813ABD46-F0CA-CD48-A104-CADC3A030F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4C9228-C9DC-2F45-B3A3-FEF7380DB771}" type="presOf" srcId="{813ABD46-F0CA-CD48-A104-CADC3A030FD7}" destId="{F95A5082-996E-7B48-B675-CA77B1F3C30C}" srcOrd="1" destOrd="0" presId="urn:microsoft.com/office/officeart/2005/8/layout/pyramid1"/>
    <dgm:cxn modelId="{0EE12857-176B-8B49-849A-0D1F01FF178A}" type="presOf" srcId="{813ABD46-F0CA-CD48-A104-CADC3A030FD7}" destId="{F3BF0C4B-D151-4A49-98C8-F176660ADC83}" srcOrd="0" destOrd="0" presId="urn:microsoft.com/office/officeart/2005/8/layout/pyramid1"/>
    <dgm:cxn modelId="{0171367B-AC32-0E4D-BEC5-425ADAB642F0}" srcId="{F3025C3D-EC04-434E-99C8-5CF17F3102F0}" destId="{813ABD46-F0CA-CD48-A104-CADC3A030FD7}" srcOrd="1" destOrd="0" parTransId="{F92679A9-68CB-CE4D-9E56-4FC41956F800}" sibTransId="{7DDC0863-01A2-644D-AEDA-1949BB5F9266}"/>
    <dgm:cxn modelId="{1E1EE27E-5A27-4F4D-AC91-3180DA3B277B}" type="presOf" srcId="{C8272E36-4E28-5C41-9F8B-0B139E3BA7BB}" destId="{121444F9-F65A-A644-BF91-AF25DF0C61B1}" srcOrd="0" destOrd="0" presId="urn:microsoft.com/office/officeart/2005/8/layout/pyramid1"/>
    <dgm:cxn modelId="{E7868E88-7AA0-3D4C-9BA6-4C1D53508968}" srcId="{F3025C3D-EC04-434E-99C8-5CF17F3102F0}" destId="{C8272E36-4E28-5C41-9F8B-0B139E3BA7BB}" srcOrd="0" destOrd="0" parTransId="{CBE693C8-5C77-8341-B469-A4A76896802A}" sibTransId="{A1FF42BD-2606-E94C-B18F-AD3DA199D845}"/>
    <dgm:cxn modelId="{7AECD3B4-151D-254C-874B-BE9640AE3019}" type="presOf" srcId="{C8272E36-4E28-5C41-9F8B-0B139E3BA7BB}" destId="{528FEA23-F661-F54D-B171-49FB261DDFE5}" srcOrd="1" destOrd="0" presId="urn:microsoft.com/office/officeart/2005/8/layout/pyramid1"/>
    <dgm:cxn modelId="{F15D08B8-C782-1F42-8AEB-8133387329F0}" type="presOf" srcId="{F3025C3D-EC04-434E-99C8-5CF17F3102F0}" destId="{EB9244C8-A574-C44D-BB0D-EE56404F5C2D}" srcOrd="0" destOrd="0" presId="urn:microsoft.com/office/officeart/2005/8/layout/pyramid1"/>
    <dgm:cxn modelId="{95A71B7B-F750-6D49-AFC3-5B0EC35154A1}" type="presParOf" srcId="{EB9244C8-A574-C44D-BB0D-EE56404F5C2D}" destId="{FB6D1914-7A5E-EC43-B1AB-9DA4214BE1CD}" srcOrd="0" destOrd="0" presId="urn:microsoft.com/office/officeart/2005/8/layout/pyramid1"/>
    <dgm:cxn modelId="{E40C80F9-EC94-0A47-8610-3682B7751AB4}" type="presParOf" srcId="{FB6D1914-7A5E-EC43-B1AB-9DA4214BE1CD}" destId="{121444F9-F65A-A644-BF91-AF25DF0C61B1}" srcOrd="0" destOrd="0" presId="urn:microsoft.com/office/officeart/2005/8/layout/pyramid1"/>
    <dgm:cxn modelId="{97242D24-E234-2945-A246-F14E33788153}" type="presParOf" srcId="{FB6D1914-7A5E-EC43-B1AB-9DA4214BE1CD}" destId="{528FEA23-F661-F54D-B171-49FB261DDFE5}" srcOrd="1" destOrd="0" presId="urn:microsoft.com/office/officeart/2005/8/layout/pyramid1"/>
    <dgm:cxn modelId="{E021508E-4ED7-A14C-BC3F-F5BB86D65FA0}" type="presParOf" srcId="{EB9244C8-A574-C44D-BB0D-EE56404F5C2D}" destId="{D365FFB9-B4E6-FD4F-9C63-9BA97E40438D}" srcOrd="1" destOrd="0" presId="urn:microsoft.com/office/officeart/2005/8/layout/pyramid1"/>
    <dgm:cxn modelId="{8172CA1C-7D95-E642-A59D-C8C8E9FF55A9}" type="presParOf" srcId="{D365FFB9-B4E6-FD4F-9C63-9BA97E40438D}" destId="{F3BF0C4B-D151-4A49-98C8-F176660ADC83}" srcOrd="0" destOrd="0" presId="urn:microsoft.com/office/officeart/2005/8/layout/pyramid1"/>
    <dgm:cxn modelId="{D216BFED-F144-454E-AF1E-03D67AE20DC7}" type="presParOf" srcId="{D365FFB9-B4E6-FD4F-9C63-9BA97E40438D}" destId="{F95A5082-996E-7B48-B675-CA77B1F3C3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3025C3D-EC04-434E-99C8-5CF17F3102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8272E36-4E28-5C41-9F8B-0B139E3BA7BB}">
      <dgm:prSet phldrT="[Testo]" custT="1"/>
      <dgm:spPr/>
      <dgm:t>
        <a:bodyPr/>
        <a:lstStyle/>
        <a:p>
          <a:endParaRPr lang="it-IT" sz="1800" dirty="0"/>
        </a:p>
        <a:p>
          <a:r>
            <a:rPr lang="it-IT" sz="1800" b="1" dirty="0"/>
            <a:t>SINTOMI  NUCLEARI</a:t>
          </a:r>
        </a:p>
      </dgm:t>
    </dgm:pt>
    <dgm:pt modelId="{CBE693C8-5C77-8341-B469-A4A76896802A}" type="parTrans" cxnId="{E7868E88-7AA0-3D4C-9BA6-4C1D53508968}">
      <dgm:prSet/>
      <dgm:spPr/>
      <dgm:t>
        <a:bodyPr/>
        <a:lstStyle/>
        <a:p>
          <a:endParaRPr lang="it-IT"/>
        </a:p>
      </dgm:t>
    </dgm:pt>
    <dgm:pt modelId="{A1FF42BD-2606-E94C-B18F-AD3DA199D845}" type="sibTrans" cxnId="{E7868E88-7AA0-3D4C-9BA6-4C1D53508968}">
      <dgm:prSet/>
      <dgm:spPr/>
      <dgm:t>
        <a:bodyPr/>
        <a:lstStyle/>
        <a:p>
          <a:endParaRPr lang="it-IT"/>
        </a:p>
      </dgm:t>
    </dgm:pt>
    <dgm:pt modelId="{813ABD46-F0CA-CD48-A104-CADC3A030FD7}">
      <dgm:prSet phldrT="[Testo]"/>
      <dgm:spPr/>
      <dgm:t>
        <a:bodyPr/>
        <a:lstStyle/>
        <a:p>
          <a:r>
            <a:rPr lang="it-IT" dirty="0"/>
            <a:t>SINTOMI PERIFERICI</a:t>
          </a:r>
        </a:p>
      </dgm:t>
    </dgm:pt>
    <dgm:pt modelId="{F92679A9-68CB-CE4D-9E56-4FC41956F800}" type="parTrans" cxnId="{0171367B-AC32-0E4D-BEC5-425ADAB642F0}">
      <dgm:prSet/>
      <dgm:spPr/>
      <dgm:t>
        <a:bodyPr/>
        <a:lstStyle/>
        <a:p>
          <a:endParaRPr lang="it-IT"/>
        </a:p>
      </dgm:t>
    </dgm:pt>
    <dgm:pt modelId="{7DDC0863-01A2-644D-AEDA-1949BB5F9266}" type="sibTrans" cxnId="{0171367B-AC32-0E4D-BEC5-425ADAB642F0}">
      <dgm:prSet/>
      <dgm:spPr/>
      <dgm:t>
        <a:bodyPr/>
        <a:lstStyle/>
        <a:p>
          <a:endParaRPr lang="it-IT"/>
        </a:p>
      </dgm:t>
    </dgm:pt>
    <dgm:pt modelId="{EB9244C8-A574-C44D-BB0D-EE56404F5C2D}" type="pres">
      <dgm:prSet presAssocID="{F3025C3D-EC04-434E-99C8-5CF17F3102F0}" presName="Name0" presStyleCnt="0">
        <dgm:presLayoutVars>
          <dgm:dir/>
          <dgm:animLvl val="lvl"/>
          <dgm:resizeHandles val="exact"/>
        </dgm:presLayoutVars>
      </dgm:prSet>
      <dgm:spPr/>
    </dgm:pt>
    <dgm:pt modelId="{FB6D1914-7A5E-EC43-B1AB-9DA4214BE1CD}" type="pres">
      <dgm:prSet presAssocID="{C8272E36-4E28-5C41-9F8B-0B139E3BA7BB}" presName="Name8" presStyleCnt="0"/>
      <dgm:spPr/>
    </dgm:pt>
    <dgm:pt modelId="{121444F9-F65A-A644-BF91-AF25DF0C61B1}" type="pres">
      <dgm:prSet presAssocID="{C8272E36-4E28-5C41-9F8B-0B139E3BA7BB}" presName="level" presStyleLbl="node1" presStyleIdx="0" presStyleCnt="2" custScaleX="110925">
        <dgm:presLayoutVars>
          <dgm:chMax val="1"/>
          <dgm:bulletEnabled val="1"/>
        </dgm:presLayoutVars>
      </dgm:prSet>
      <dgm:spPr/>
    </dgm:pt>
    <dgm:pt modelId="{528FEA23-F661-F54D-B171-49FB261DDFE5}" type="pres">
      <dgm:prSet presAssocID="{C8272E36-4E28-5C41-9F8B-0B139E3BA7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65FFB9-B4E6-FD4F-9C63-9BA97E40438D}" type="pres">
      <dgm:prSet presAssocID="{813ABD46-F0CA-CD48-A104-CADC3A030FD7}" presName="Name8" presStyleCnt="0"/>
      <dgm:spPr/>
    </dgm:pt>
    <dgm:pt modelId="{F3BF0C4B-D151-4A49-98C8-F176660ADC83}" type="pres">
      <dgm:prSet presAssocID="{813ABD46-F0CA-CD48-A104-CADC3A030FD7}" presName="level" presStyleLbl="node1" presStyleIdx="1" presStyleCnt="2">
        <dgm:presLayoutVars>
          <dgm:chMax val="1"/>
          <dgm:bulletEnabled val="1"/>
        </dgm:presLayoutVars>
      </dgm:prSet>
      <dgm:spPr/>
    </dgm:pt>
    <dgm:pt modelId="{F95A5082-996E-7B48-B675-CA77B1F3C30C}" type="pres">
      <dgm:prSet presAssocID="{813ABD46-F0CA-CD48-A104-CADC3A030F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4C9228-C9DC-2F45-B3A3-FEF7380DB771}" type="presOf" srcId="{813ABD46-F0CA-CD48-A104-CADC3A030FD7}" destId="{F95A5082-996E-7B48-B675-CA77B1F3C30C}" srcOrd="1" destOrd="0" presId="urn:microsoft.com/office/officeart/2005/8/layout/pyramid1"/>
    <dgm:cxn modelId="{0EE12857-176B-8B49-849A-0D1F01FF178A}" type="presOf" srcId="{813ABD46-F0CA-CD48-A104-CADC3A030FD7}" destId="{F3BF0C4B-D151-4A49-98C8-F176660ADC83}" srcOrd="0" destOrd="0" presId="urn:microsoft.com/office/officeart/2005/8/layout/pyramid1"/>
    <dgm:cxn modelId="{0171367B-AC32-0E4D-BEC5-425ADAB642F0}" srcId="{F3025C3D-EC04-434E-99C8-5CF17F3102F0}" destId="{813ABD46-F0CA-CD48-A104-CADC3A030FD7}" srcOrd="1" destOrd="0" parTransId="{F92679A9-68CB-CE4D-9E56-4FC41956F800}" sibTransId="{7DDC0863-01A2-644D-AEDA-1949BB5F9266}"/>
    <dgm:cxn modelId="{1E1EE27E-5A27-4F4D-AC91-3180DA3B277B}" type="presOf" srcId="{C8272E36-4E28-5C41-9F8B-0B139E3BA7BB}" destId="{121444F9-F65A-A644-BF91-AF25DF0C61B1}" srcOrd="0" destOrd="0" presId="urn:microsoft.com/office/officeart/2005/8/layout/pyramid1"/>
    <dgm:cxn modelId="{E7868E88-7AA0-3D4C-9BA6-4C1D53508968}" srcId="{F3025C3D-EC04-434E-99C8-5CF17F3102F0}" destId="{C8272E36-4E28-5C41-9F8B-0B139E3BA7BB}" srcOrd="0" destOrd="0" parTransId="{CBE693C8-5C77-8341-B469-A4A76896802A}" sibTransId="{A1FF42BD-2606-E94C-B18F-AD3DA199D845}"/>
    <dgm:cxn modelId="{7AECD3B4-151D-254C-874B-BE9640AE3019}" type="presOf" srcId="{C8272E36-4E28-5C41-9F8B-0B139E3BA7BB}" destId="{528FEA23-F661-F54D-B171-49FB261DDFE5}" srcOrd="1" destOrd="0" presId="urn:microsoft.com/office/officeart/2005/8/layout/pyramid1"/>
    <dgm:cxn modelId="{F15D08B8-C782-1F42-8AEB-8133387329F0}" type="presOf" srcId="{F3025C3D-EC04-434E-99C8-5CF17F3102F0}" destId="{EB9244C8-A574-C44D-BB0D-EE56404F5C2D}" srcOrd="0" destOrd="0" presId="urn:microsoft.com/office/officeart/2005/8/layout/pyramid1"/>
    <dgm:cxn modelId="{95A71B7B-F750-6D49-AFC3-5B0EC35154A1}" type="presParOf" srcId="{EB9244C8-A574-C44D-BB0D-EE56404F5C2D}" destId="{FB6D1914-7A5E-EC43-B1AB-9DA4214BE1CD}" srcOrd="0" destOrd="0" presId="urn:microsoft.com/office/officeart/2005/8/layout/pyramid1"/>
    <dgm:cxn modelId="{E40C80F9-EC94-0A47-8610-3682B7751AB4}" type="presParOf" srcId="{FB6D1914-7A5E-EC43-B1AB-9DA4214BE1CD}" destId="{121444F9-F65A-A644-BF91-AF25DF0C61B1}" srcOrd="0" destOrd="0" presId="urn:microsoft.com/office/officeart/2005/8/layout/pyramid1"/>
    <dgm:cxn modelId="{97242D24-E234-2945-A246-F14E33788153}" type="presParOf" srcId="{FB6D1914-7A5E-EC43-B1AB-9DA4214BE1CD}" destId="{528FEA23-F661-F54D-B171-49FB261DDFE5}" srcOrd="1" destOrd="0" presId="urn:microsoft.com/office/officeart/2005/8/layout/pyramid1"/>
    <dgm:cxn modelId="{E021508E-4ED7-A14C-BC3F-F5BB86D65FA0}" type="presParOf" srcId="{EB9244C8-A574-C44D-BB0D-EE56404F5C2D}" destId="{D365FFB9-B4E6-FD4F-9C63-9BA97E40438D}" srcOrd="1" destOrd="0" presId="urn:microsoft.com/office/officeart/2005/8/layout/pyramid1"/>
    <dgm:cxn modelId="{8172CA1C-7D95-E642-A59D-C8C8E9FF55A9}" type="presParOf" srcId="{D365FFB9-B4E6-FD4F-9C63-9BA97E40438D}" destId="{F3BF0C4B-D151-4A49-98C8-F176660ADC83}" srcOrd="0" destOrd="0" presId="urn:microsoft.com/office/officeart/2005/8/layout/pyramid1"/>
    <dgm:cxn modelId="{D216BFED-F144-454E-AF1E-03D67AE20DC7}" type="presParOf" srcId="{D365FFB9-B4E6-FD4F-9C63-9BA97E40438D}" destId="{F95A5082-996E-7B48-B675-CA77B1F3C3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3025C3D-EC04-434E-99C8-5CF17F3102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8272E36-4E28-5C41-9F8B-0B139E3BA7BB}">
      <dgm:prSet phldrT="[Testo]" custT="1"/>
      <dgm:spPr/>
      <dgm:t>
        <a:bodyPr/>
        <a:lstStyle/>
        <a:p>
          <a:endParaRPr lang="it-IT" sz="1800" dirty="0"/>
        </a:p>
        <a:p>
          <a:r>
            <a:rPr lang="it-IT" sz="1800" b="1" dirty="0"/>
            <a:t>SINTOMI     PRIMARI   </a:t>
          </a:r>
        </a:p>
      </dgm:t>
    </dgm:pt>
    <dgm:pt modelId="{CBE693C8-5C77-8341-B469-A4A76896802A}" type="parTrans" cxnId="{E7868E88-7AA0-3D4C-9BA6-4C1D53508968}">
      <dgm:prSet/>
      <dgm:spPr/>
      <dgm:t>
        <a:bodyPr/>
        <a:lstStyle/>
        <a:p>
          <a:endParaRPr lang="it-IT"/>
        </a:p>
      </dgm:t>
    </dgm:pt>
    <dgm:pt modelId="{A1FF42BD-2606-E94C-B18F-AD3DA199D845}" type="sibTrans" cxnId="{E7868E88-7AA0-3D4C-9BA6-4C1D53508968}">
      <dgm:prSet/>
      <dgm:spPr/>
      <dgm:t>
        <a:bodyPr/>
        <a:lstStyle/>
        <a:p>
          <a:endParaRPr lang="it-IT"/>
        </a:p>
      </dgm:t>
    </dgm:pt>
    <dgm:pt modelId="{813ABD46-F0CA-CD48-A104-CADC3A030FD7}">
      <dgm:prSet phldrT="[Testo]"/>
      <dgm:spPr/>
      <dgm:t>
        <a:bodyPr/>
        <a:lstStyle/>
        <a:p>
          <a:r>
            <a:rPr lang="it-IT" dirty="0"/>
            <a:t>SINTOMI SECONDARI</a:t>
          </a:r>
        </a:p>
      </dgm:t>
    </dgm:pt>
    <dgm:pt modelId="{F92679A9-68CB-CE4D-9E56-4FC41956F800}" type="parTrans" cxnId="{0171367B-AC32-0E4D-BEC5-425ADAB642F0}">
      <dgm:prSet/>
      <dgm:spPr/>
      <dgm:t>
        <a:bodyPr/>
        <a:lstStyle/>
        <a:p>
          <a:endParaRPr lang="it-IT"/>
        </a:p>
      </dgm:t>
    </dgm:pt>
    <dgm:pt modelId="{7DDC0863-01A2-644D-AEDA-1949BB5F9266}" type="sibTrans" cxnId="{0171367B-AC32-0E4D-BEC5-425ADAB642F0}">
      <dgm:prSet/>
      <dgm:spPr/>
      <dgm:t>
        <a:bodyPr/>
        <a:lstStyle/>
        <a:p>
          <a:endParaRPr lang="it-IT"/>
        </a:p>
      </dgm:t>
    </dgm:pt>
    <dgm:pt modelId="{EB9244C8-A574-C44D-BB0D-EE56404F5C2D}" type="pres">
      <dgm:prSet presAssocID="{F3025C3D-EC04-434E-99C8-5CF17F3102F0}" presName="Name0" presStyleCnt="0">
        <dgm:presLayoutVars>
          <dgm:dir/>
          <dgm:animLvl val="lvl"/>
          <dgm:resizeHandles val="exact"/>
        </dgm:presLayoutVars>
      </dgm:prSet>
      <dgm:spPr/>
    </dgm:pt>
    <dgm:pt modelId="{FB6D1914-7A5E-EC43-B1AB-9DA4214BE1CD}" type="pres">
      <dgm:prSet presAssocID="{C8272E36-4E28-5C41-9F8B-0B139E3BA7BB}" presName="Name8" presStyleCnt="0"/>
      <dgm:spPr/>
    </dgm:pt>
    <dgm:pt modelId="{121444F9-F65A-A644-BF91-AF25DF0C61B1}" type="pres">
      <dgm:prSet presAssocID="{C8272E36-4E28-5C41-9F8B-0B139E3BA7BB}" presName="level" presStyleLbl="node1" presStyleIdx="0" presStyleCnt="2" custScaleX="110925">
        <dgm:presLayoutVars>
          <dgm:chMax val="1"/>
          <dgm:bulletEnabled val="1"/>
        </dgm:presLayoutVars>
      </dgm:prSet>
      <dgm:spPr/>
    </dgm:pt>
    <dgm:pt modelId="{528FEA23-F661-F54D-B171-49FB261DDFE5}" type="pres">
      <dgm:prSet presAssocID="{C8272E36-4E28-5C41-9F8B-0B139E3BA7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65FFB9-B4E6-FD4F-9C63-9BA97E40438D}" type="pres">
      <dgm:prSet presAssocID="{813ABD46-F0CA-CD48-A104-CADC3A030FD7}" presName="Name8" presStyleCnt="0"/>
      <dgm:spPr/>
    </dgm:pt>
    <dgm:pt modelId="{F3BF0C4B-D151-4A49-98C8-F176660ADC83}" type="pres">
      <dgm:prSet presAssocID="{813ABD46-F0CA-CD48-A104-CADC3A030FD7}" presName="level" presStyleLbl="node1" presStyleIdx="1" presStyleCnt="2">
        <dgm:presLayoutVars>
          <dgm:chMax val="1"/>
          <dgm:bulletEnabled val="1"/>
        </dgm:presLayoutVars>
      </dgm:prSet>
      <dgm:spPr/>
    </dgm:pt>
    <dgm:pt modelId="{F95A5082-996E-7B48-B675-CA77B1F3C30C}" type="pres">
      <dgm:prSet presAssocID="{813ABD46-F0CA-CD48-A104-CADC3A030F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4C9228-C9DC-2F45-B3A3-FEF7380DB771}" type="presOf" srcId="{813ABD46-F0CA-CD48-A104-CADC3A030FD7}" destId="{F95A5082-996E-7B48-B675-CA77B1F3C30C}" srcOrd="1" destOrd="0" presId="urn:microsoft.com/office/officeart/2005/8/layout/pyramid1"/>
    <dgm:cxn modelId="{0EE12857-176B-8B49-849A-0D1F01FF178A}" type="presOf" srcId="{813ABD46-F0CA-CD48-A104-CADC3A030FD7}" destId="{F3BF0C4B-D151-4A49-98C8-F176660ADC83}" srcOrd="0" destOrd="0" presId="urn:microsoft.com/office/officeart/2005/8/layout/pyramid1"/>
    <dgm:cxn modelId="{0171367B-AC32-0E4D-BEC5-425ADAB642F0}" srcId="{F3025C3D-EC04-434E-99C8-5CF17F3102F0}" destId="{813ABD46-F0CA-CD48-A104-CADC3A030FD7}" srcOrd="1" destOrd="0" parTransId="{F92679A9-68CB-CE4D-9E56-4FC41956F800}" sibTransId="{7DDC0863-01A2-644D-AEDA-1949BB5F9266}"/>
    <dgm:cxn modelId="{1E1EE27E-5A27-4F4D-AC91-3180DA3B277B}" type="presOf" srcId="{C8272E36-4E28-5C41-9F8B-0B139E3BA7BB}" destId="{121444F9-F65A-A644-BF91-AF25DF0C61B1}" srcOrd="0" destOrd="0" presId="urn:microsoft.com/office/officeart/2005/8/layout/pyramid1"/>
    <dgm:cxn modelId="{E7868E88-7AA0-3D4C-9BA6-4C1D53508968}" srcId="{F3025C3D-EC04-434E-99C8-5CF17F3102F0}" destId="{C8272E36-4E28-5C41-9F8B-0B139E3BA7BB}" srcOrd="0" destOrd="0" parTransId="{CBE693C8-5C77-8341-B469-A4A76896802A}" sibTransId="{A1FF42BD-2606-E94C-B18F-AD3DA199D845}"/>
    <dgm:cxn modelId="{7AECD3B4-151D-254C-874B-BE9640AE3019}" type="presOf" srcId="{C8272E36-4E28-5C41-9F8B-0B139E3BA7BB}" destId="{528FEA23-F661-F54D-B171-49FB261DDFE5}" srcOrd="1" destOrd="0" presId="urn:microsoft.com/office/officeart/2005/8/layout/pyramid1"/>
    <dgm:cxn modelId="{F15D08B8-C782-1F42-8AEB-8133387329F0}" type="presOf" srcId="{F3025C3D-EC04-434E-99C8-5CF17F3102F0}" destId="{EB9244C8-A574-C44D-BB0D-EE56404F5C2D}" srcOrd="0" destOrd="0" presId="urn:microsoft.com/office/officeart/2005/8/layout/pyramid1"/>
    <dgm:cxn modelId="{95A71B7B-F750-6D49-AFC3-5B0EC35154A1}" type="presParOf" srcId="{EB9244C8-A574-C44D-BB0D-EE56404F5C2D}" destId="{FB6D1914-7A5E-EC43-B1AB-9DA4214BE1CD}" srcOrd="0" destOrd="0" presId="urn:microsoft.com/office/officeart/2005/8/layout/pyramid1"/>
    <dgm:cxn modelId="{E40C80F9-EC94-0A47-8610-3682B7751AB4}" type="presParOf" srcId="{FB6D1914-7A5E-EC43-B1AB-9DA4214BE1CD}" destId="{121444F9-F65A-A644-BF91-AF25DF0C61B1}" srcOrd="0" destOrd="0" presId="urn:microsoft.com/office/officeart/2005/8/layout/pyramid1"/>
    <dgm:cxn modelId="{97242D24-E234-2945-A246-F14E33788153}" type="presParOf" srcId="{FB6D1914-7A5E-EC43-B1AB-9DA4214BE1CD}" destId="{528FEA23-F661-F54D-B171-49FB261DDFE5}" srcOrd="1" destOrd="0" presId="urn:microsoft.com/office/officeart/2005/8/layout/pyramid1"/>
    <dgm:cxn modelId="{E021508E-4ED7-A14C-BC3F-F5BB86D65FA0}" type="presParOf" srcId="{EB9244C8-A574-C44D-BB0D-EE56404F5C2D}" destId="{D365FFB9-B4E6-FD4F-9C63-9BA97E40438D}" srcOrd="1" destOrd="0" presId="urn:microsoft.com/office/officeart/2005/8/layout/pyramid1"/>
    <dgm:cxn modelId="{8172CA1C-7D95-E642-A59D-C8C8E9FF55A9}" type="presParOf" srcId="{D365FFB9-B4E6-FD4F-9C63-9BA97E40438D}" destId="{F3BF0C4B-D151-4A49-98C8-F176660ADC83}" srcOrd="0" destOrd="0" presId="urn:microsoft.com/office/officeart/2005/8/layout/pyramid1"/>
    <dgm:cxn modelId="{D216BFED-F144-454E-AF1E-03D67AE20DC7}" type="presParOf" srcId="{D365FFB9-B4E6-FD4F-9C63-9BA97E40438D}" destId="{F95A5082-996E-7B48-B675-CA77B1F3C3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B44591E-18E9-3442-BF07-382B65249F0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57E81D6-7325-CE42-AB8C-53177C17F77F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endParaRPr lang="it-IT" dirty="0"/>
        </a:p>
        <a:p>
          <a:r>
            <a:rPr lang="it-IT" b="1" dirty="0"/>
            <a:t>DELIRIO STRUTTURATO (PARANOIA)</a:t>
          </a:r>
        </a:p>
      </dgm:t>
    </dgm:pt>
    <dgm:pt modelId="{77D832BC-6E98-0240-87E8-A6AAC75896E1}" type="parTrans" cxnId="{0F6E37DF-F46C-324C-964D-E8AD47C20A28}">
      <dgm:prSet/>
      <dgm:spPr/>
      <dgm:t>
        <a:bodyPr/>
        <a:lstStyle/>
        <a:p>
          <a:endParaRPr lang="it-IT"/>
        </a:p>
      </dgm:t>
    </dgm:pt>
    <dgm:pt modelId="{D383B59A-D942-8749-93C9-150BEC96C49C}" type="sibTrans" cxnId="{0F6E37DF-F46C-324C-964D-E8AD47C20A28}">
      <dgm:prSet/>
      <dgm:spPr/>
      <dgm:t>
        <a:bodyPr/>
        <a:lstStyle/>
        <a:p>
          <a:endParaRPr lang="it-IT"/>
        </a:p>
      </dgm:t>
    </dgm:pt>
    <dgm:pt modelId="{6A91C5EC-29BC-2343-93AA-04980CC184FC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0" dirty="0"/>
            <a:t>SOSPETTOSITA’, UMORE IRRITABILE,ARRABBIATO O DEPRESSO, IPERVIGILANZA.....ECC.</a:t>
          </a:r>
        </a:p>
      </dgm:t>
    </dgm:pt>
    <dgm:pt modelId="{B8FE6B1F-4CA1-2B49-B9DF-49090F1D2171}" type="parTrans" cxnId="{DCC4444E-7FB2-454D-911A-B36609A0A233}">
      <dgm:prSet/>
      <dgm:spPr/>
      <dgm:t>
        <a:bodyPr/>
        <a:lstStyle/>
        <a:p>
          <a:endParaRPr lang="it-IT"/>
        </a:p>
      </dgm:t>
    </dgm:pt>
    <dgm:pt modelId="{3EE5BE00-9BC3-EF49-87A6-1CC3C7F8632F}" type="sibTrans" cxnId="{DCC4444E-7FB2-454D-911A-B36609A0A233}">
      <dgm:prSet/>
      <dgm:spPr/>
      <dgm:t>
        <a:bodyPr/>
        <a:lstStyle/>
        <a:p>
          <a:endParaRPr lang="it-IT"/>
        </a:p>
      </dgm:t>
    </dgm:pt>
    <dgm:pt modelId="{5469190E-1249-A344-8CF5-6B8EAA920186}" type="pres">
      <dgm:prSet presAssocID="{DB44591E-18E9-3442-BF07-382B65249F0C}" presName="Name0" presStyleCnt="0">
        <dgm:presLayoutVars>
          <dgm:dir/>
          <dgm:animLvl val="lvl"/>
          <dgm:resizeHandles val="exact"/>
        </dgm:presLayoutVars>
      </dgm:prSet>
      <dgm:spPr/>
    </dgm:pt>
    <dgm:pt modelId="{DB6BA0C2-2DEC-8E4E-8FB5-B89106101BE4}" type="pres">
      <dgm:prSet presAssocID="{757E81D6-7325-CE42-AB8C-53177C17F77F}" presName="Name8" presStyleCnt="0"/>
      <dgm:spPr/>
    </dgm:pt>
    <dgm:pt modelId="{5C444CE5-23A7-0D4D-8133-432E2ACF719D}" type="pres">
      <dgm:prSet presAssocID="{757E81D6-7325-CE42-AB8C-53177C17F77F}" presName="level" presStyleLbl="node1" presStyleIdx="0" presStyleCnt="2">
        <dgm:presLayoutVars>
          <dgm:chMax val="1"/>
          <dgm:bulletEnabled val="1"/>
        </dgm:presLayoutVars>
      </dgm:prSet>
      <dgm:spPr/>
    </dgm:pt>
    <dgm:pt modelId="{D309C6F2-4C40-764E-954F-E206C6999E06}" type="pres">
      <dgm:prSet presAssocID="{757E81D6-7325-CE42-AB8C-53177C17F7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1A9A01-6973-694D-BF63-17D3D6C704D8}" type="pres">
      <dgm:prSet presAssocID="{6A91C5EC-29BC-2343-93AA-04980CC184FC}" presName="Name8" presStyleCnt="0"/>
      <dgm:spPr/>
    </dgm:pt>
    <dgm:pt modelId="{9EE1D348-3051-3143-9B91-5A45A203878F}" type="pres">
      <dgm:prSet presAssocID="{6A91C5EC-29BC-2343-93AA-04980CC184FC}" presName="level" presStyleLbl="node1" presStyleIdx="1" presStyleCnt="2">
        <dgm:presLayoutVars>
          <dgm:chMax val="1"/>
          <dgm:bulletEnabled val="1"/>
        </dgm:presLayoutVars>
      </dgm:prSet>
      <dgm:spPr/>
    </dgm:pt>
    <dgm:pt modelId="{DD48E8B9-2895-4742-A59B-659FCAEBF07E}" type="pres">
      <dgm:prSet presAssocID="{6A91C5EC-29BC-2343-93AA-04980CC184F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1E5F21-BB5D-4E48-BCB9-C572BF99C543}" type="presOf" srcId="{757E81D6-7325-CE42-AB8C-53177C17F77F}" destId="{5C444CE5-23A7-0D4D-8133-432E2ACF719D}" srcOrd="0" destOrd="0" presId="urn:microsoft.com/office/officeart/2005/8/layout/pyramid1"/>
    <dgm:cxn modelId="{C1813931-E07D-AA42-A574-E7C0C8C5A746}" type="presOf" srcId="{DB44591E-18E9-3442-BF07-382B65249F0C}" destId="{5469190E-1249-A344-8CF5-6B8EAA920186}" srcOrd="0" destOrd="0" presId="urn:microsoft.com/office/officeart/2005/8/layout/pyramid1"/>
    <dgm:cxn modelId="{DCC4444E-7FB2-454D-911A-B36609A0A233}" srcId="{DB44591E-18E9-3442-BF07-382B65249F0C}" destId="{6A91C5EC-29BC-2343-93AA-04980CC184FC}" srcOrd="1" destOrd="0" parTransId="{B8FE6B1F-4CA1-2B49-B9DF-49090F1D2171}" sibTransId="{3EE5BE00-9BC3-EF49-87A6-1CC3C7F8632F}"/>
    <dgm:cxn modelId="{A3A84160-4967-944B-8E2D-13DD2BBEE26A}" type="presOf" srcId="{757E81D6-7325-CE42-AB8C-53177C17F77F}" destId="{D309C6F2-4C40-764E-954F-E206C6999E06}" srcOrd="1" destOrd="0" presId="urn:microsoft.com/office/officeart/2005/8/layout/pyramid1"/>
    <dgm:cxn modelId="{C8F93481-7EA7-2241-A71E-AC591A97FEC1}" type="presOf" srcId="{6A91C5EC-29BC-2343-93AA-04980CC184FC}" destId="{9EE1D348-3051-3143-9B91-5A45A203878F}" srcOrd="0" destOrd="0" presId="urn:microsoft.com/office/officeart/2005/8/layout/pyramid1"/>
    <dgm:cxn modelId="{060C0ECB-F027-EF46-B03B-6063E3ED6AF7}" type="presOf" srcId="{6A91C5EC-29BC-2343-93AA-04980CC184FC}" destId="{DD48E8B9-2895-4742-A59B-659FCAEBF07E}" srcOrd="1" destOrd="0" presId="urn:microsoft.com/office/officeart/2005/8/layout/pyramid1"/>
    <dgm:cxn modelId="{0F6E37DF-F46C-324C-964D-E8AD47C20A28}" srcId="{DB44591E-18E9-3442-BF07-382B65249F0C}" destId="{757E81D6-7325-CE42-AB8C-53177C17F77F}" srcOrd="0" destOrd="0" parTransId="{77D832BC-6E98-0240-87E8-A6AAC75896E1}" sibTransId="{D383B59A-D942-8749-93C9-150BEC96C49C}"/>
    <dgm:cxn modelId="{39339CEA-99C0-CB47-A74B-8DC6F74E4E5A}" type="presParOf" srcId="{5469190E-1249-A344-8CF5-6B8EAA920186}" destId="{DB6BA0C2-2DEC-8E4E-8FB5-B89106101BE4}" srcOrd="0" destOrd="0" presId="urn:microsoft.com/office/officeart/2005/8/layout/pyramid1"/>
    <dgm:cxn modelId="{BFDDD0E4-9716-8E47-A11B-2D9A2FF1BC46}" type="presParOf" srcId="{DB6BA0C2-2DEC-8E4E-8FB5-B89106101BE4}" destId="{5C444CE5-23A7-0D4D-8133-432E2ACF719D}" srcOrd="0" destOrd="0" presId="urn:microsoft.com/office/officeart/2005/8/layout/pyramid1"/>
    <dgm:cxn modelId="{40931A03-05A9-3A48-BFB7-7524ADFFD4D2}" type="presParOf" srcId="{DB6BA0C2-2DEC-8E4E-8FB5-B89106101BE4}" destId="{D309C6F2-4C40-764E-954F-E206C6999E06}" srcOrd="1" destOrd="0" presId="urn:microsoft.com/office/officeart/2005/8/layout/pyramid1"/>
    <dgm:cxn modelId="{BC022DAF-9BC4-6444-835F-CE16CC23D534}" type="presParOf" srcId="{5469190E-1249-A344-8CF5-6B8EAA920186}" destId="{831A9A01-6973-694D-BF63-17D3D6C704D8}" srcOrd="1" destOrd="0" presId="urn:microsoft.com/office/officeart/2005/8/layout/pyramid1"/>
    <dgm:cxn modelId="{64DB23DF-C39F-0048-8EC4-FA9D37F608DC}" type="presParOf" srcId="{831A9A01-6973-694D-BF63-17D3D6C704D8}" destId="{9EE1D348-3051-3143-9B91-5A45A203878F}" srcOrd="0" destOrd="0" presId="urn:microsoft.com/office/officeart/2005/8/layout/pyramid1"/>
    <dgm:cxn modelId="{84B85206-2937-9048-A8F8-AB3381EB0E5B}" type="presParOf" srcId="{831A9A01-6973-694D-BF63-17D3D6C704D8}" destId="{DD48E8B9-2895-4742-A59B-659FCAEBF07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77EEF8B-1F50-5148-B65C-A27474AD9F93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10EDC442-0076-3548-9112-447DCEA206F5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r>
            <a:rPr lang="it-IT" b="1" dirty="0"/>
            <a:t>CORPO MUTO</a:t>
          </a:r>
        </a:p>
      </dgm:t>
    </dgm:pt>
    <dgm:pt modelId="{EACEFC86-F3AC-5B40-A0B8-E1E5A07E3128}" type="parTrans" cxnId="{601241C3-A8AB-2E4D-9FAB-EBDA24A764C7}">
      <dgm:prSet/>
      <dgm:spPr/>
      <dgm:t>
        <a:bodyPr/>
        <a:lstStyle/>
        <a:p>
          <a:endParaRPr lang="it-IT"/>
        </a:p>
      </dgm:t>
    </dgm:pt>
    <dgm:pt modelId="{7A8A531E-28F0-0D43-A650-6398BF57875A}" type="sibTrans" cxnId="{601241C3-A8AB-2E4D-9FAB-EBDA24A764C7}">
      <dgm:prSet/>
      <dgm:spPr/>
      <dgm:t>
        <a:bodyPr/>
        <a:lstStyle/>
        <a:p>
          <a:endParaRPr lang="it-IT"/>
        </a:p>
      </dgm:t>
    </dgm:pt>
    <dgm:pt modelId="{17D10E0D-0444-EA4E-94E4-4EFFC71569A6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0" dirty="0"/>
            <a:t>ANORESSIA, ONNIPOTENZA, RABBIA</a:t>
          </a:r>
        </a:p>
      </dgm:t>
    </dgm:pt>
    <dgm:pt modelId="{C9B6084F-9CED-3442-9613-69F63A8907CF}" type="parTrans" cxnId="{10CB8594-AC96-1B4B-B1C4-B81BDFCA50DB}">
      <dgm:prSet/>
      <dgm:spPr/>
      <dgm:t>
        <a:bodyPr/>
        <a:lstStyle/>
        <a:p>
          <a:endParaRPr lang="it-IT"/>
        </a:p>
      </dgm:t>
    </dgm:pt>
    <dgm:pt modelId="{B2089F49-25FC-4D44-BCE3-7C59F51441F5}" type="sibTrans" cxnId="{10CB8594-AC96-1B4B-B1C4-B81BDFCA50DB}">
      <dgm:prSet/>
      <dgm:spPr/>
      <dgm:t>
        <a:bodyPr/>
        <a:lstStyle/>
        <a:p>
          <a:endParaRPr lang="it-IT"/>
        </a:p>
      </dgm:t>
    </dgm:pt>
    <dgm:pt modelId="{E0BDDEAD-6C90-BE42-9A84-DD01BBC65A71}" type="pres">
      <dgm:prSet presAssocID="{177EEF8B-1F50-5148-B65C-A27474AD9F93}" presName="Name0" presStyleCnt="0">
        <dgm:presLayoutVars>
          <dgm:dir/>
          <dgm:animLvl val="lvl"/>
          <dgm:resizeHandles val="exact"/>
        </dgm:presLayoutVars>
      </dgm:prSet>
      <dgm:spPr/>
    </dgm:pt>
    <dgm:pt modelId="{921B1C9B-ACDD-C042-A0A8-756FE0961FCF}" type="pres">
      <dgm:prSet presAssocID="{10EDC442-0076-3548-9112-447DCEA206F5}" presName="Name8" presStyleCnt="0"/>
      <dgm:spPr/>
    </dgm:pt>
    <dgm:pt modelId="{C6C0CFCE-75F2-C744-B6DF-D97705019150}" type="pres">
      <dgm:prSet presAssocID="{10EDC442-0076-3548-9112-447DCEA206F5}" presName="level" presStyleLbl="node1" presStyleIdx="0" presStyleCnt="2">
        <dgm:presLayoutVars>
          <dgm:chMax val="1"/>
          <dgm:bulletEnabled val="1"/>
        </dgm:presLayoutVars>
      </dgm:prSet>
      <dgm:spPr/>
    </dgm:pt>
    <dgm:pt modelId="{8822A0C0-EF03-844A-8589-B037419D6F6B}" type="pres">
      <dgm:prSet presAssocID="{10EDC442-0076-3548-9112-447DCEA206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D25FAC-09EC-C84F-B312-D4599196B8E7}" type="pres">
      <dgm:prSet presAssocID="{17D10E0D-0444-EA4E-94E4-4EFFC71569A6}" presName="Name8" presStyleCnt="0"/>
      <dgm:spPr/>
    </dgm:pt>
    <dgm:pt modelId="{AC7ECEA6-D572-4A47-AB51-44D0974FE2A2}" type="pres">
      <dgm:prSet presAssocID="{17D10E0D-0444-EA4E-94E4-4EFFC71569A6}" presName="level" presStyleLbl="node1" presStyleIdx="1" presStyleCnt="2">
        <dgm:presLayoutVars>
          <dgm:chMax val="1"/>
          <dgm:bulletEnabled val="1"/>
        </dgm:presLayoutVars>
      </dgm:prSet>
      <dgm:spPr/>
    </dgm:pt>
    <dgm:pt modelId="{B01FAE16-A8DB-644B-8945-67563B5A64CB}" type="pres">
      <dgm:prSet presAssocID="{17D10E0D-0444-EA4E-94E4-4EFFC71569A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A1C808-5D14-3149-93E4-A756D102F35B}" type="presOf" srcId="{17D10E0D-0444-EA4E-94E4-4EFFC71569A6}" destId="{B01FAE16-A8DB-644B-8945-67563B5A64CB}" srcOrd="1" destOrd="0" presId="urn:microsoft.com/office/officeart/2005/8/layout/pyramid1"/>
    <dgm:cxn modelId="{A25CBD16-A83B-F14F-B69B-91E056B06B9E}" type="presOf" srcId="{10EDC442-0076-3548-9112-447DCEA206F5}" destId="{8822A0C0-EF03-844A-8589-B037419D6F6B}" srcOrd="1" destOrd="0" presId="urn:microsoft.com/office/officeart/2005/8/layout/pyramid1"/>
    <dgm:cxn modelId="{C7C94133-3236-0A48-A27A-2E17D6C61028}" type="presOf" srcId="{177EEF8B-1F50-5148-B65C-A27474AD9F93}" destId="{E0BDDEAD-6C90-BE42-9A84-DD01BBC65A71}" srcOrd="0" destOrd="0" presId="urn:microsoft.com/office/officeart/2005/8/layout/pyramid1"/>
    <dgm:cxn modelId="{87E20D43-153B-2043-986A-42EDA1CF691D}" type="presOf" srcId="{10EDC442-0076-3548-9112-447DCEA206F5}" destId="{C6C0CFCE-75F2-C744-B6DF-D97705019150}" srcOrd="0" destOrd="0" presId="urn:microsoft.com/office/officeart/2005/8/layout/pyramid1"/>
    <dgm:cxn modelId="{A4032890-B467-1F42-A501-08D194779800}" type="presOf" srcId="{17D10E0D-0444-EA4E-94E4-4EFFC71569A6}" destId="{AC7ECEA6-D572-4A47-AB51-44D0974FE2A2}" srcOrd="0" destOrd="0" presId="urn:microsoft.com/office/officeart/2005/8/layout/pyramid1"/>
    <dgm:cxn modelId="{10CB8594-AC96-1B4B-B1C4-B81BDFCA50DB}" srcId="{177EEF8B-1F50-5148-B65C-A27474AD9F93}" destId="{17D10E0D-0444-EA4E-94E4-4EFFC71569A6}" srcOrd="1" destOrd="0" parTransId="{C9B6084F-9CED-3442-9613-69F63A8907CF}" sibTransId="{B2089F49-25FC-4D44-BCE3-7C59F51441F5}"/>
    <dgm:cxn modelId="{601241C3-A8AB-2E4D-9FAB-EBDA24A764C7}" srcId="{177EEF8B-1F50-5148-B65C-A27474AD9F93}" destId="{10EDC442-0076-3548-9112-447DCEA206F5}" srcOrd="0" destOrd="0" parTransId="{EACEFC86-F3AC-5B40-A0B8-E1E5A07E3128}" sibTransId="{7A8A531E-28F0-0D43-A650-6398BF57875A}"/>
    <dgm:cxn modelId="{6F8EB83D-7864-CF4F-B3BE-BBA7ECF76711}" type="presParOf" srcId="{E0BDDEAD-6C90-BE42-9A84-DD01BBC65A71}" destId="{921B1C9B-ACDD-C042-A0A8-756FE0961FCF}" srcOrd="0" destOrd="0" presId="urn:microsoft.com/office/officeart/2005/8/layout/pyramid1"/>
    <dgm:cxn modelId="{C2549E5B-F369-1947-B9CD-5813EA93000C}" type="presParOf" srcId="{921B1C9B-ACDD-C042-A0A8-756FE0961FCF}" destId="{C6C0CFCE-75F2-C744-B6DF-D97705019150}" srcOrd="0" destOrd="0" presId="urn:microsoft.com/office/officeart/2005/8/layout/pyramid1"/>
    <dgm:cxn modelId="{B5E7CBAE-89B9-384F-8F7E-EE4CD88CE89E}" type="presParOf" srcId="{921B1C9B-ACDD-C042-A0A8-756FE0961FCF}" destId="{8822A0C0-EF03-844A-8589-B037419D6F6B}" srcOrd="1" destOrd="0" presId="urn:microsoft.com/office/officeart/2005/8/layout/pyramid1"/>
    <dgm:cxn modelId="{CE667E22-4DF9-1E4A-95D3-BA67EC1D2C07}" type="presParOf" srcId="{E0BDDEAD-6C90-BE42-9A84-DD01BBC65A71}" destId="{11D25FAC-09EC-C84F-B312-D4599196B8E7}" srcOrd="1" destOrd="0" presId="urn:microsoft.com/office/officeart/2005/8/layout/pyramid1"/>
    <dgm:cxn modelId="{560A3B9C-15FF-B142-A683-9507B33EAD99}" type="presParOf" srcId="{11D25FAC-09EC-C84F-B312-D4599196B8E7}" destId="{AC7ECEA6-D572-4A47-AB51-44D0974FE2A2}" srcOrd="0" destOrd="0" presId="urn:microsoft.com/office/officeart/2005/8/layout/pyramid1"/>
    <dgm:cxn modelId="{F6AFF433-FC30-304E-B307-827A4FF072CF}" type="presParOf" srcId="{11D25FAC-09EC-C84F-B312-D4599196B8E7}" destId="{B01FAE16-A8DB-644B-8945-67563B5A64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B44591E-18E9-3442-BF07-382B65249F0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57E81D6-7325-CE42-AB8C-53177C17F77F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endParaRPr lang="it-IT" dirty="0"/>
        </a:p>
        <a:p>
          <a:r>
            <a:rPr lang="it-IT" b="1" dirty="0"/>
            <a:t>DELIRIO DISORGANIZZATO (SCHIZOFRENICO)</a:t>
          </a:r>
        </a:p>
      </dgm:t>
    </dgm:pt>
    <dgm:pt modelId="{77D832BC-6E98-0240-87E8-A6AAC75896E1}" type="parTrans" cxnId="{0F6E37DF-F46C-324C-964D-E8AD47C20A28}">
      <dgm:prSet/>
      <dgm:spPr/>
      <dgm:t>
        <a:bodyPr/>
        <a:lstStyle/>
        <a:p>
          <a:endParaRPr lang="it-IT"/>
        </a:p>
      </dgm:t>
    </dgm:pt>
    <dgm:pt modelId="{D383B59A-D942-8749-93C9-150BEC96C49C}" type="sibTrans" cxnId="{0F6E37DF-F46C-324C-964D-E8AD47C20A28}">
      <dgm:prSet/>
      <dgm:spPr/>
      <dgm:t>
        <a:bodyPr/>
        <a:lstStyle/>
        <a:p>
          <a:endParaRPr lang="it-IT"/>
        </a:p>
      </dgm:t>
    </dgm:pt>
    <dgm:pt modelId="{6A91C5EC-29BC-2343-93AA-04980CC184FC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r>
            <a:rPr lang="it-IT" b="1" dirty="0"/>
            <a:t> </a:t>
          </a:r>
          <a:r>
            <a:rPr lang="it-IT" b="0" dirty="0"/>
            <a:t>ALLUCINAZIONI,  COMPORTAMENTO DISORGANIZZATO, SINTOMI NEGATIVI,DEPRESSIONE, DISPERAZIONE,ANGOSCIA</a:t>
          </a:r>
        </a:p>
      </dgm:t>
    </dgm:pt>
    <dgm:pt modelId="{B8FE6B1F-4CA1-2B49-B9DF-49090F1D2171}" type="parTrans" cxnId="{DCC4444E-7FB2-454D-911A-B36609A0A233}">
      <dgm:prSet/>
      <dgm:spPr/>
      <dgm:t>
        <a:bodyPr/>
        <a:lstStyle/>
        <a:p>
          <a:endParaRPr lang="it-IT"/>
        </a:p>
      </dgm:t>
    </dgm:pt>
    <dgm:pt modelId="{3EE5BE00-9BC3-EF49-87A6-1CC3C7F8632F}" type="sibTrans" cxnId="{DCC4444E-7FB2-454D-911A-B36609A0A233}">
      <dgm:prSet/>
      <dgm:spPr/>
      <dgm:t>
        <a:bodyPr/>
        <a:lstStyle/>
        <a:p>
          <a:endParaRPr lang="it-IT"/>
        </a:p>
      </dgm:t>
    </dgm:pt>
    <dgm:pt modelId="{5469190E-1249-A344-8CF5-6B8EAA920186}" type="pres">
      <dgm:prSet presAssocID="{DB44591E-18E9-3442-BF07-382B65249F0C}" presName="Name0" presStyleCnt="0">
        <dgm:presLayoutVars>
          <dgm:dir/>
          <dgm:animLvl val="lvl"/>
          <dgm:resizeHandles val="exact"/>
        </dgm:presLayoutVars>
      </dgm:prSet>
      <dgm:spPr/>
    </dgm:pt>
    <dgm:pt modelId="{DB6BA0C2-2DEC-8E4E-8FB5-B89106101BE4}" type="pres">
      <dgm:prSet presAssocID="{757E81D6-7325-CE42-AB8C-53177C17F77F}" presName="Name8" presStyleCnt="0"/>
      <dgm:spPr/>
    </dgm:pt>
    <dgm:pt modelId="{5C444CE5-23A7-0D4D-8133-432E2ACF719D}" type="pres">
      <dgm:prSet presAssocID="{757E81D6-7325-CE42-AB8C-53177C17F77F}" presName="level" presStyleLbl="node1" presStyleIdx="0" presStyleCnt="2">
        <dgm:presLayoutVars>
          <dgm:chMax val="1"/>
          <dgm:bulletEnabled val="1"/>
        </dgm:presLayoutVars>
      </dgm:prSet>
      <dgm:spPr/>
    </dgm:pt>
    <dgm:pt modelId="{D309C6F2-4C40-764E-954F-E206C6999E06}" type="pres">
      <dgm:prSet presAssocID="{757E81D6-7325-CE42-AB8C-53177C17F7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1A9A01-6973-694D-BF63-17D3D6C704D8}" type="pres">
      <dgm:prSet presAssocID="{6A91C5EC-29BC-2343-93AA-04980CC184FC}" presName="Name8" presStyleCnt="0"/>
      <dgm:spPr/>
    </dgm:pt>
    <dgm:pt modelId="{9EE1D348-3051-3143-9B91-5A45A203878F}" type="pres">
      <dgm:prSet presAssocID="{6A91C5EC-29BC-2343-93AA-04980CC184FC}" presName="level" presStyleLbl="node1" presStyleIdx="1" presStyleCnt="2">
        <dgm:presLayoutVars>
          <dgm:chMax val="1"/>
          <dgm:bulletEnabled val="1"/>
        </dgm:presLayoutVars>
      </dgm:prSet>
      <dgm:spPr/>
    </dgm:pt>
    <dgm:pt modelId="{DD48E8B9-2895-4742-A59B-659FCAEBF07E}" type="pres">
      <dgm:prSet presAssocID="{6A91C5EC-29BC-2343-93AA-04980CC184F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1E5F21-BB5D-4E48-BCB9-C572BF99C543}" type="presOf" srcId="{757E81D6-7325-CE42-AB8C-53177C17F77F}" destId="{5C444CE5-23A7-0D4D-8133-432E2ACF719D}" srcOrd="0" destOrd="0" presId="urn:microsoft.com/office/officeart/2005/8/layout/pyramid1"/>
    <dgm:cxn modelId="{C1813931-E07D-AA42-A574-E7C0C8C5A746}" type="presOf" srcId="{DB44591E-18E9-3442-BF07-382B65249F0C}" destId="{5469190E-1249-A344-8CF5-6B8EAA920186}" srcOrd="0" destOrd="0" presId="urn:microsoft.com/office/officeart/2005/8/layout/pyramid1"/>
    <dgm:cxn modelId="{DCC4444E-7FB2-454D-911A-B36609A0A233}" srcId="{DB44591E-18E9-3442-BF07-382B65249F0C}" destId="{6A91C5EC-29BC-2343-93AA-04980CC184FC}" srcOrd="1" destOrd="0" parTransId="{B8FE6B1F-4CA1-2B49-B9DF-49090F1D2171}" sibTransId="{3EE5BE00-9BC3-EF49-87A6-1CC3C7F8632F}"/>
    <dgm:cxn modelId="{A3A84160-4967-944B-8E2D-13DD2BBEE26A}" type="presOf" srcId="{757E81D6-7325-CE42-AB8C-53177C17F77F}" destId="{D309C6F2-4C40-764E-954F-E206C6999E06}" srcOrd="1" destOrd="0" presId="urn:microsoft.com/office/officeart/2005/8/layout/pyramid1"/>
    <dgm:cxn modelId="{C8F93481-7EA7-2241-A71E-AC591A97FEC1}" type="presOf" srcId="{6A91C5EC-29BC-2343-93AA-04980CC184FC}" destId="{9EE1D348-3051-3143-9B91-5A45A203878F}" srcOrd="0" destOrd="0" presId="urn:microsoft.com/office/officeart/2005/8/layout/pyramid1"/>
    <dgm:cxn modelId="{060C0ECB-F027-EF46-B03B-6063E3ED6AF7}" type="presOf" srcId="{6A91C5EC-29BC-2343-93AA-04980CC184FC}" destId="{DD48E8B9-2895-4742-A59B-659FCAEBF07E}" srcOrd="1" destOrd="0" presId="urn:microsoft.com/office/officeart/2005/8/layout/pyramid1"/>
    <dgm:cxn modelId="{0F6E37DF-F46C-324C-964D-E8AD47C20A28}" srcId="{DB44591E-18E9-3442-BF07-382B65249F0C}" destId="{757E81D6-7325-CE42-AB8C-53177C17F77F}" srcOrd="0" destOrd="0" parTransId="{77D832BC-6E98-0240-87E8-A6AAC75896E1}" sibTransId="{D383B59A-D942-8749-93C9-150BEC96C49C}"/>
    <dgm:cxn modelId="{39339CEA-99C0-CB47-A74B-8DC6F74E4E5A}" type="presParOf" srcId="{5469190E-1249-A344-8CF5-6B8EAA920186}" destId="{DB6BA0C2-2DEC-8E4E-8FB5-B89106101BE4}" srcOrd="0" destOrd="0" presId="urn:microsoft.com/office/officeart/2005/8/layout/pyramid1"/>
    <dgm:cxn modelId="{BFDDD0E4-9716-8E47-A11B-2D9A2FF1BC46}" type="presParOf" srcId="{DB6BA0C2-2DEC-8E4E-8FB5-B89106101BE4}" destId="{5C444CE5-23A7-0D4D-8133-432E2ACF719D}" srcOrd="0" destOrd="0" presId="urn:microsoft.com/office/officeart/2005/8/layout/pyramid1"/>
    <dgm:cxn modelId="{40931A03-05A9-3A48-BFB7-7524ADFFD4D2}" type="presParOf" srcId="{DB6BA0C2-2DEC-8E4E-8FB5-B89106101BE4}" destId="{D309C6F2-4C40-764E-954F-E206C6999E06}" srcOrd="1" destOrd="0" presId="urn:microsoft.com/office/officeart/2005/8/layout/pyramid1"/>
    <dgm:cxn modelId="{BC022DAF-9BC4-6444-835F-CE16CC23D534}" type="presParOf" srcId="{5469190E-1249-A344-8CF5-6B8EAA920186}" destId="{831A9A01-6973-694D-BF63-17D3D6C704D8}" srcOrd="1" destOrd="0" presId="urn:microsoft.com/office/officeart/2005/8/layout/pyramid1"/>
    <dgm:cxn modelId="{64DB23DF-C39F-0048-8EC4-FA9D37F608DC}" type="presParOf" srcId="{831A9A01-6973-694D-BF63-17D3D6C704D8}" destId="{9EE1D348-3051-3143-9B91-5A45A203878F}" srcOrd="0" destOrd="0" presId="urn:microsoft.com/office/officeart/2005/8/layout/pyramid1"/>
    <dgm:cxn modelId="{84B85206-2937-9048-A8F8-AB3381EB0E5B}" type="presParOf" srcId="{831A9A01-6973-694D-BF63-17D3D6C704D8}" destId="{DD48E8B9-2895-4742-A59B-659FCAEBF07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7EEF8B-1F50-5148-B65C-A27474AD9F93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10EDC442-0076-3548-9112-447DCEA206F5}">
      <dgm:prSet phldrT="[Testo]" custT="1"/>
      <dgm:spPr>
        <a:solidFill>
          <a:schemeClr val="accent5"/>
        </a:solidFill>
      </dgm:spPr>
      <dgm:t>
        <a:bodyPr/>
        <a:lstStyle/>
        <a:p>
          <a:r>
            <a:rPr lang="it-IT" sz="2400" dirty="0"/>
            <a:t>PENSIERO ANALOGICO,PRESENZA DI PAURA, ASSENZA DI RABBIA, ecc.</a:t>
          </a:r>
        </a:p>
      </dgm:t>
    </dgm:pt>
    <dgm:pt modelId="{EACEFC86-F3AC-5B40-A0B8-E1E5A07E3128}" type="parTrans" cxnId="{601241C3-A8AB-2E4D-9FAB-EBDA24A764C7}">
      <dgm:prSet/>
      <dgm:spPr/>
      <dgm:t>
        <a:bodyPr/>
        <a:lstStyle/>
        <a:p>
          <a:endParaRPr lang="it-IT"/>
        </a:p>
      </dgm:t>
    </dgm:pt>
    <dgm:pt modelId="{7A8A531E-28F0-0D43-A650-6398BF57875A}" type="sibTrans" cxnId="{601241C3-A8AB-2E4D-9FAB-EBDA24A764C7}">
      <dgm:prSet/>
      <dgm:spPr/>
      <dgm:t>
        <a:bodyPr/>
        <a:lstStyle/>
        <a:p>
          <a:endParaRPr lang="it-IT"/>
        </a:p>
      </dgm:t>
    </dgm:pt>
    <dgm:pt modelId="{17D10E0D-0444-EA4E-94E4-4EFFC71569A6}">
      <dgm:prSet phldrT="[Testo]" custT="1"/>
      <dgm:spPr>
        <a:solidFill>
          <a:schemeClr val="accent5"/>
        </a:solidFill>
      </dgm:spPr>
      <dgm:t>
        <a:bodyPr/>
        <a:lstStyle/>
        <a:p>
          <a:endParaRPr lang="it-IT" sz="3400" b="1" dirty="0"/>
        </a:p>
        <a:p>
          <a:endParaRPr lang="it-IT" sz="2800" b="1" dirty="0"/>
        </a:p>
        <a:p>
          <a:r>
            <a:rPr lang="it-IT" sz="2800" b="1" dirty="0"/>
            <a:t> CONNESSIONI</a:t>
          </a:r>
        </a:p>
      </dgm:t>
    </dgm:pt>
    <dgm:pt modelId="{C9B6084F-9CED-3442-9613-69F63A8907CF}" type="parTrans" cxnId="{10CB8594-AC96-1B4B-B1C4-B81BDFCA50DB}">
      <dgm:prSet/>
      <dgm:spPr/>
      <dgm:t>
        <a:bodyPr/>
        <a:lstStyle/>
        <a:p>
          <a:endParaRPr lang="it-IT"/>
        </a:p>
      </dgm:t>
    </dgm:pt>
    <dgm:pt modelId="{B2089F49-25FC-4D44-BCE3-7C59F51441F5}" type="sibTrans" cxnId="{10CB8594-AC96-1B4B-B1C4-B81BDFCA50DB}">
      <dgm:prSet/>
      <dgm:spPr/>
      <dgm:t>
        <a:bodyPr/>
        <a:lstStyle/>
        <a:p>
          <a:endParaRPr lang="it-IT"/>
        </a:p>
      </dgm:t>
    </dgm:pt>
    <dgm:pt modelId="{E0BDDEAD-6C90-BE42-9A84-DD01BBC65A71}" type="pres">
      <dgm:prSet presAssocID="{177EEF8B-1F50-5148-B65C-A27474AD9F93}" presName="Name0" presStyleCnt="0">
        <dgm:presLayoutVars>
          <dgm:dir/>
          <dgm:animLvl val="lvl"/>
          <dgm:resizeHandles val="exact"/>
        </dgm:presLayoutVars>
      </dgm:prSet>
      <dgm:spPr/>
    </dgm:pt>
    <dgm:pt modelId="{11D25FAC-09EC-C84F-B312-D4599196B8E7}" type="pres">
      <dgm:prSet presAssocID="{17D10E0D-0444-EA4E-94E4-4EFFC71569A6}" presName="Name8" presStyleCnt="0"/>
      <dgm:spPr/>
    </dgm:pt>
    <dgm:pt modelId="{AC7ECEA6-D572-4A47-AB51-44D0974FE2A2}" type="pres">
      <dgm:prSet presAssocID="{17D10E0D-0444-EA4E-94E4-4EFFC71569A6}" presName="level" presStyleLbl="node1" presStyleIdx="0" presStyleCnt="2">
        <dgm:presLayoutVars>
          <dgm:chMax val="1"/>
          <dgm:bulletEnabled val="1"/>
        </dgm:presLayoutVars>
      </dgm:prSet>
      <dgm:spPr/>
    </dgm:pt>
    <dgm:pt modelId="{B01FAE16-A8DB-644B-8945-67563B5A64CB}" type="pres">
      <dgm:prSet presAssocID="{17D10E0D-0444-EA4E-94E4-4EFFC71569A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1B1C9B-ACDD-C042-A0A8-756FE0961FCF}" type="pres">
      <dgm:prSet presAssocID="{10EDC442-0076-3548-9112-447DCEA206F5}" presName="Name8" presStyleCnt="0"/>
      <dgm:spPr/>
    </dgm:pt>
    <dgm:pt modelId="{C6C0CFCE-75F2-C744-B6DF-D97705019150}" type="pres">
      <dgm:prSet presAssocID="{10EDC442-0076-3548-9112-447DCEA206F5}" presName="level" presStyleLbl="node1" presStyleIdx="1" presStyleCnt="2">
        <dgm:presLayoutVars>
          <dgm:chMax val="1"/>
          <dgm:bulletEnabled val="1"/>
        </dgm:presLayoutVars>
      </dgm:prSet>
      <dgm:spPr/>
    </dgm:pt>
    <dgm:pt modelId="{8822A0C0-EF03-844A-8589-B037419D6F6B}" type="pres">
      <dgm:prSet presAssocID="{10EDC442-0076-3548-9112-447DCEA206F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2615C11-C258-0949-A2E3-D229BB74F682}" type="presOf" srcId="{10EDC442-0076-3548-9112-447DCEA206F5}" destId="{C6C0CFCE-75F2-C744-B6DF-D97705019150}" srcOrd="0" destOrd="0" presId="urn:microsoft.com/office/officeart/2005/8/layout/pyramid1"/>
    <dgm:cxn modelId="{F372BD2A-0921-774E-AA5C-8331EB08E021}" type="presOf" srcId="{10EDC442-0076-3548-9112-447DCEA206F5}" destId="{8822A0C0-EF03-844A-8589-B037419D6F6B}" srcOrd="1" destOrd="0" presId="urn:microsoft.com/office/officeart/2005/8/layout/pyramid1"/>
    <dgm:cxn modelId="{C7C94133-3236-0A48-A27A-2E17D6C61028}" type="presOf" srcId="{177EEF8B-1F50-5148-B65C-A27474AD9F93}" destId="{E0BDDEAD-6C90-BE42-9A84-DD01BBC65A71}" srcOrd="0" destOrd="0" presId="urn:microsoft.com/office/officeart/2005/8/layout/pyramid1"/>
    <dgm:cxn modelId="{8789C63F-8627-4844-AA5A-F69BFCE720B5}" type="presOf" srcId="{17D10E0D-0444-EA4E-94E4-4EFFC71569A6}" destId="{B01FAE16-A8DB-644B-8945-67563B5A64CB}" srcOrd="1" destOrd="0" presId="urn:microsoft.com/office/officeart/2005/8/layout/pyramid1"/>
    <dgm:cxn modelId="{10CB8594-AC96-1B4B-B1C4-B81BDFCA50DB}" srcId="{177EEF8B-1F50-5148-B65C-A27474AD9F93}" destId="{17D10E0D-0444-EA4E-94E4-4EFFC71569A6}" srcOrd="0" destOrd="0" parTransId="{C9B6084F-9CED-3442-9613-69F63A8907CF}" sibTransId="{B2089F49-25FC-4D44-BCE3-7C59F51441F5}"/>
    <dgm:cxn modelId="{601241C3-A8AB-2E4D-9FAB-EBDA24A764C7}" srcId="{177EEF8B-1F50-5148-B65C-A27474AD9F93}" destId="{10EDC442-0076-3548-9112-447DCEA206F5}" srcOrd="1" destOrd="0" parTransId="{EACEFC86-F3AC-5B40-A0B8-E1E5A07E3128}" sibTransId="{7A8A531E-28F0-0D43-A650-6398BF57875A}"/>
    <dgm:cxn modelId="{F5B549D3-6730-B741-8022-EDDCE02A39D6}" type="presOf" srcId="{17D10E0D-0444-EA4E-94E4-4EFFC71569A6}" destId="{AC7ECEA6-D572-4A47-AB51-44D0974FE2A2}" srcOrd="0" destOrd="0" presId="urn:microsoft.com/office/officeart/2005/8/layout/pyramid1"/>
    <dgm:cxn modelId="{869153E7-1E30-994F-9260-706C31C791B4}" type="presParOf" srcId="{E0BDDEAD-6C90-BE42-9A84-DD01BBC65A71}" destId="{11D25FAC-09EC-C84F-B312-D4599196B8E7}" srcOrd="0" destOrd="0" presId="urn:microsoft.com/office/officeart/2005/8/layout/pyramid1"/>
    <dgm:cxn modelId="{CA0BC6A7-7F84-B04E-845A-91E024555D3F}" type="presParOf" srcId="{11D25FAC-09EC-C84F-B312-D4599196B8E7}" destId="{AC7ECEA6-D572-4A47-AB51-44D0974FE2A2}" srcOrd="0" destOrd="0" presId="urn:microsoft.com/office/officeart/2005/8/layout/pyramid1"/>
    <dgm:cxn modelId="{4C753EF7-BD68-BF4A-99F0-3ED7B2B1E80C}" type="presParOf" srcId="{11D25FAC-09EC-C84F-B312-D4599196B8E7}" destId="{B01FAE16-A8DB-644B-8945-67563B5A64CB}" srcOrd="1" destOrd="0" presId="urn:microsoft.com/office/officeart/2005/8/layout/pyramid1"/>
    <dgm:cxn modelId="{8B959983-1F2B-C24B-8F7B-895418AF37BE}" type="presParOf" srcId="{E0BDDEAD-6C90-BE42-9A84-DD01BBC65A71}" destId="{921B1C9B-ACDD-C042-A0A8-756FE0961FCF}" srcOrd="1" destOrd="0" presId="urn:microsoft.com/office/officeart/2005/8/layout/pyramid1"/>
    <dgm:cxn modelId="{284ABA55-A3D1-B640-A00D-D4346C97FB7E}" type="presParOf" srcId="{921B1C9B-ACDD-C042-A0A8-756FE0961FCF}" destId="{C6C0CFCE-75F2-C744-B6DF-D97705019150}" srcOrd="0" destOrd="0" presId="urn:microsoft.com/office/officeart/2005/8/layout/pyramid1"/>
    <dgm:cxn modelId="{E04844CE-4C6D-E04E-BC68-2860E9792367}" type="presParOf" srcId="{921B1C9B-ACDD-C042-A0A8-756FE0961FCF}" destId="{8822A0C0-EF03-844A-8589-B037419D6F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B44591E-18E9-3442-BF07-382B65249F0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57E81D6-7325-CE42-AB8C-53177C17F77F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endParaRPr lang="it-IT" dirty="0"/>
        </a:p>
        <a:p>
          <a:r>
            <a:rPr lang="it-IT" b="1" dirty="0"/>
            <a:t>DELIRIO SCHIZOFRENICO</a:t>
          </a:r>
        </a:p>
      </dgm:t>
    </dgm:pt>
    <dgm:pt modelId="{77D832BC-6E98-0240-87E8-A6AAC75896E1}" type="parTrans" cxnId="{0F6E37DF-F46C-324C-964D-E8AD47C20A28}">
      <dgm:prSet/>
      <dgm:spPr/>
      <dgm:t>
        <a:bodyPr/>
        <a:lstStyle/>
        <a:p>
          <a:endParaRPr lang="it-IT"/>
        </a:p>
      </dgm:t>
    </dgm:pt>
    <dgm:pt modelId="{D383B59A-D942-8749-93C9-150BEC96C49C}" type="sibTrans" cxnId="{0F6E37DF-F46C-324C-964D-E8AD47C20A28}">
      <dgm:prSet/>
      <dgm:spPr/>
      <dgm:t>
        <a:bodyPr/>
        <a:lstStyle/>
        <a:p>
          <a:endParaRPr lang="it-IT"/>
        </a:p>
      </dgm:t>
    </dgm:pt>
    <dgm:pt modelId="{6A91C5EC-29BC-2343-93AA-04980CC184FC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r>
            <a:rPr lang="it-IT" b="1" dirty="0"/>
            <a:t>DELIRIO STRUTTURATO (PARANOIA)</a:t>
          </a:r>
        </a:p>
      </dgm:t>
    </dgm:pt>
    <dgm:pt modelId="{B8FE6B1F-4CA1-2B49-B9DF-49090F1D2171}" type="parTrans" cxnId="{DCC4444E-7FB2-454D-911A-B36609A0A233}">
      <dgm:prSet/>
      <dgm:spPr/>
      <dgm:t>
        <a:bodyPr/>
        <a:lstStyle/>
        <a:p>
          <a:endParaRPr lang="it-IT"/>
        </a:p>
      </dgm:t>
    </dgm:pt>
    <dgm:pt modelId="{3EE5BE00-9BC3-EF49-87A6-1CC3C7F8632F}" type="sibTrans" cxnId="{DCC4444E-7FB2-454D-911A-B36609A0A233}">
      <dgm:prSet/>
      <dgm:spPr/>
      <dgm:t>
        <a:bodyPr/>
        <a:lstStyle/>
        <a:p>
          <a:endParaRPr lang="it-IT"/>
        </a:p>
      </dgm:t>
    </dgm:pt>
    <dgm:pt modelId="{5469190E-1249-A344-8CF5-6B8EAA920186}" type="pres">
      <dgm:prSet presAssocID="{DB44591E-18E9-3442-BF07-382B65249F0C}" presName="Name0" presStyleCnt="0">
        <dgm:presLayoutVars>
          <dgm:dir/>
          <dgm:animLvl val="lvl"/>
          <dgm:resizeHandles val="exact"/>
        </dgm:presLayoutVars>
      </dgm:prSet>
      <dgm:spPr/>
    </dgm:pt>
    <dgm:pt modelId="{DB6BA0C2-2DEC-8E4E-8FB5-B89106101BE4}" type="pres">
      <dgm:prSet presAssocID="{757E81D6-7325-CE42-AB8C-53177C17F77F}" presName="Name8" presStyleCnt="0"/>
      <dgm:spPr/>
    </dgm:pt>
    <dgm:pt modelId="{5C444CE5-23A7-0D4D-8133-432E2ACF719D}" type="pres">
      <dgm:prSet presAssocID="{757E81D6-7325-CE42-AB8C-53177C17F77F}" presName="level" presStyleLbl="node1" presStyleIdx="0" presStyleCnt="2">
        <dgm:presLayoutVars>
          <dgm:chMax val="1"/>
          <dgm:bulletEnabled val="1"/>
        </dgm:presLayoutVars>
      </dgm:prSet>
      <dgm:spPr/>
    </dgm:pt>
    <dgm:pt modelId="{D309C6F2-4C40-764E-954F-E206C6999E06}" type="pres">
      <dgm:prSet presAssocID="{757E81D6-7325-CE42-AB8C-53177C17F7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1A9A01-6973-694D-BF63-17D3D6C704D8}" type="pres">
      <dgm:prSet presAssocID="{6A91C5EC-29BC-2343-93AA-04980CC184FC}" presName="Name8" presStyleCnt="0"/>
      <dgm:spPr/>
    </dgm:pt>
    <dgm:pt modelId="{9EE1D348-3051-3143-9B91-5A45A203878F}" type="pres">
      <dgm:prSet presAssocID="{6A91C5EC-29BC-2343-93AA-04980CC184FC}" presName="level" presStyleLbl="node1" presStyleIdx="1" presStyleCnt="2">
        <dgm:presLayoutVars>
          <dgm:chMax val="1"/>
          <dgm:bulletEnabled val="1"/>
        </dgm:presLayoutVars>
      </dgm:prSet>
      <dgm:spPr/>
    </dgm:pt>
    <dgm:pt modelId="{DD48E8B9-2895-4742-A59B-659FCAEBF07E}" type="pres">
      <dgm:prSet presAssocID="{6A91C5EC-29BC-2343-93AA-04980CC184F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1E5F21-BB5D-4E48-BCB9-C572BF99C543}" type="presOf" srcId="{757E81D6-7325-CE42-AB8C-53177C17F77F}" destId="{5C444CE5-23A7-0D4D-8133-432E2ACF719D}" srcOrd="0" destOrd="0" presId="urn:microsoft.com/office/officeart/2005/8/layout/pyramid1"/>
    <dgm:cxn modelId="{C1813931-E07D-AA42-A574-E7C0C8C5A746}" type="presOf" srcId="{DB44591E-18E9-3442-BF07-382B65249F0C}" destId="{5469190E-1249-A344-8CF5-6B8EAA920186}" srcOrd="0" destOrd="0" presId="urn:microsoft.com/office/officeart/2005/8/layout/pyramid1"/>
    <dgm:cxn modelId="{DCC4444E-7FB2-454D-911A-B36609A0A233}" srcId="{DB44591E-18E9-3442-BF07-382B65249F0C}" destId="{6A91C5EC-29BC-2343-93AA-04980CC184FC}" srcOrd="1" destOrd="0" parTransId="{B8FE6B1F-4CA1-2B49-B9DF-49090F1D2171}" sibTransId="{3EE5BE00-9BC3-EF49-87A6-1CC3C7F8632F}"/>
    <dgm:cxn modelId="{A3A84160-4967-944B-8E2D-13DD2BBEE26A}" type="presOf" srcId="{757E81D6-7325-CE42-AB8C-53177C17F77F}" destId="{D309C6F2-4C40-764E-954F-E206C6999E06}" srcOrd="1" destOrd="0" presId="urn:microsoft.com/office/officeart/2005/8/layout/pyramid1"/>
    <dgm:cxn modelId="{C8F93481-7EA7-2241-A71E-AC591A97FEC1}" type="presOf" srcId="{6A91C5EC-29BC-2343-93AA-04980CC184FC}" destId="{9EE1D348-3051-3143-9B91-5A45A203878F}" srcOrd="0" destOrd="0" presId="urn:microsoft.com/office/officeart/2005/8/layout/pyramid1"/>
    <dgm:cxn modelId="{060C0ECB-F027-EF46-B03B-6063E3ED6AF7}" type="presOf" srcId="{6A91C5EC-29BC-2343-93AA-04980CC184FC}" destId="{DD48E8B9-2895-4742-A59B-659FCAEBF07E}" srcOrd="1" destOrd="0" presId="urn:microsoft.com/office/officeart/2005/8/layout/pyramid1"/>
    <dgm:cxn modelId="{0F6E37DF-F46C-324C-964D-E8AD47C20A28}" srcId="{DB44591E-18E9-3442-BF07-382B65249F0C}" destId="{757E81D6-7325-CE42-AB8C-53177C17F77F}" srcOrd="0" destOrd="0" parTransId="{77D832BC-6E98-0240-87E8-A6AAC75896E1}" sibTransId="{D383B59A-D942-8749-93C9-150BEC96C49C}"/>
    <dgm:cxn modelId="{39339CEA-99C0-CB47-A74B-8DC6F74E4E5A}" type="presParOf" srcId="{5469190E-1249-A344-8CF5-6B8EAA920186}" destId="{DB6BA0C2-2DEC-8E4E-8FB5-B89106101BE4}" srcOrd="0" destOrd="0" presId="urn:microsoft.com/office/officeart/2005/8/layout/pyramid1"/>
    <dgm:cxn modelId="{BFDDD0E4-9716-8E47-A11B-2D9A2FF1BC46}" type="presParOf" srcId="{DB6BA0C2-2DEC-8E4E-8FB5-B89106101BE4}" destId="{5C444CE5-23A7-0D4D-8133-432E2ACF719D}" srcOrd="0" destOrd="0" presId="urn:microsoft.com/office/officeart/2005/8/layout/pyramid1"/>
    <dgm:cxn modelId="{40931A03-05A9-3A48-BFB7-7524ADFFD4D2}" type="presParOf" srcId="{DB6BA0C2-2DEC-8E4E-8FB5-B89106101BE4}" destId="{D309C6F2-4C40-764E-954F-E206C6999E06}" srcOrd="1" destOrd="0" presId="urn:microsoft.com/office/officeart/2005/8/layout/pyramid1"/>
    <dgm:cxn modelId="{BC022DAF-9BC4-6444-835F-CE16CC23D534}" type="presParOf" srcId="{5469190E-1249-A344-8CF5-6B8EAA920186}" destId="{831A9A01-6973-694D-BF63-17D3D6C704D8}" srcOrd="1" destOrd="0" presId="urn:microsoft.com/office/officeart/2005/8/layout/pyramid1"/>
    <dgm:cxn modelId="{64DB23DF-C39F-0048-8EC4-FA9D37F608DC}" type="presParOf" srcId="{831A9A01-6973-694D-BF63-17D3D6C704D8}" destId="{9EE1D348-3051-3143-9B91-5A45A203878F}" srcOrd="0" destOrd="0" presId="urn:microsoft.com/office/officeart/2005/8/layout/pyramid1"/>
    <dgm:cxn modelId="{84B85206-2937-9048-A8F8-AB3381EB0E5B}" type="presParOf" srcId="{831A9A01-6973-694D-BF63-17D3D6C704D8}" destId="{DD48E8B9-2895-4742-A59B-659FCAEBF07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7EEF8B-1F50-5148-B65C-A27474AD9F93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10EDC442-0076-3548-9112-447DCEA206F5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  <a:p>
          <a:endParaRPr lang="it-IT" dirty="0"/>
        </a:p>
        <a:p>
          <a:r>
            <a:rPr lang="it-IT" b="1" dirty="0"/>
            <a:t>CONNESSIONI</a:t>
          </a:r>
        </a:p>
      </dgm:t>
    </dgm:pt>
    <dgm:pt modelId="{EACEFC86-F3AC-5B40-A0B8-E1E5A07E3128}" type="parTrans" cxnId="{601241C3-A8AB-2E4D-9FAB-EBDA24A764C7}">
      <dgm:prSet/>
      <dgm:spPr/>
      <dgm:t>
        <a:bodyPr/>
        <a:lstStyle/>
        <a:p>
          <a:endParaRPr lang="it-IT"/>
        </a:p>
      </dgm:t>
    </dgm:pt>
    <dgm:pt modelId="{7A8A531E-28F0-0D43-A650-6398BF57875A}" type="sibTrans" cxnId="{601241C3-A8AB-2E4D-9FAB-EBDA24A764C7}">
      <dgm:prSet/>
      <dgm:spPr/>
      <dgm:t>
        <a:bodyPr/>
        <a:lstStyle/>
        <a:p>
          <a:endParaRPr lang="it-IT"/>
        </a:p>
      </dgm:t>
    </dgm:pt>
    <dgm:pt modelId="{17D10E0D-0444-EA4E-94E4-4EFFC71569A6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1" dirty="0"/>
            <a:t>CORPO TEMUTO</a:t>
          </a:r>
        </a:p>
      </dgm:t>
    </dgm:pt>
    <dgm:pt modelId="{C9B6084F-9CED-3442-9613-69F63A8907CF}" type="parTrans" cxnId="{10CB8594-AC96-1B4B-B1C4-B81BDFCA50DB}">
      <dgm:prSet/>
      <dgm:spPr/>
      <dgm:t>
        <a:bodyPr/>
        <a:lstStyle/>
        <a:p>
          <a:endParaRPr lang="it-IT"/>
        </a:p>
      </dgm:t>
    </dgm:pt>
    <dgm:pt modelId="{B2089F49-25FC-4D44-BCE3-7C59F51441F5}" type="sibTrans" cxnId="{10CB8594-AC96-1B4B-B1C4-B81BDFCA50DB}">
      <dgm:prSet/>
      <dgm:spPr/>
      <dgm:t>
        <a:bodyPr/>
        <a:lstStyle/>
        <a:p>
          <a:endParaRPr lang="it-IT"/>
        </a:p>
      </dgm:t>
    </dgm:pt>
    <dgm:pt modelId="{0310A6E0-241F-3B4D-976D-1736582C7A4B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1" dirty="0"/>
            <a:t>CORPO MUTO</a:t>
          </a:r>
        </a:p>
      </dgm:t>
    </dgm:pt>
    <dgm:pt modelId="{6E0DA60B-4C9D-334D-9048-F77EFD85EBC3}" type="parTrans" cxnId="{D777FE1C-37FD-F944-A63C-1D7B663DB186}">
      <dgm:prSet/>
      <dgm:spPr/>
      <dgm:t>
        <a:bodyPr/>
        <a:lstStyle/>
        <a:p>
          <a:endParaRPr lang="it-IT"/>
        </a:p>
      </dgm:t>
    </dgm:pt>
    <dgm:pt modelId="{5D701B04-9056-CE46-953B-0826189D74CF}" type="sibTrans" cxnId="{D777FE1C-37FD-F944-A63C-1D7B663DB186}">
      <dgm:prSet/>
      <dgm:spPr/>
      <dgm:t>
        <a:bodyPr/>
        <a:lstStyle/>
        <a:p>
          <a:endParaRPr lang="it-IT"/>
        </a:p>
      </dgm:t>
    </dgm:pt>
    <dgm:pt modelId="{E0BDDEAD-6C90-BE42-9A84-DD01BBC65A71}" type="pres">
      <dgm:prSet presAssocID="{177EEF8B-1F50-5148-B65C-A27474AD9F93}" presName="Name0" presStyleCnt="0">
        <dgm:presLayoutVars>
          <dgm:dir/>
          <dgm:animLvl val="lvl"/>
          <dgm:resizeHandles val="exact"/>
        </dgm:presLayoutVars>
      </dgm:prSet>
      <dgm:spPr/>
    </dgm:pt>
    <dgm:pt modelId="{921B1C9B-ACDD-C042-A0A8-756FE0961FCF}" type="pres">
      <dgm:prSet presAssocID="{10EDC442-0076-3548-9112-447DCEA206F5}" presName="Name8" presStyleCnt="0"/>
      <dgm:spPr/>
    </dgm:pt>
    <dgm:pt modelId="{C6C0CFCE-75F2-C744-B6DF-D97705019150}" type="pres">
      <dgm:prSet presAssocID="{10EDC442-0076-3548-9112-447DCEA206F5}" presName="level" presStyleLbl="node1" presStyleIdx="0" presStyleCnt="3">
        <dgm:presLayoutVars>
          <dgm:chMax val="1"/>
          <dgm:bulletEnabled val="1"/>
        </dgm:presLayoutVars>
      </dgm:prSet>
      <dgm:spPr/>
    </dgm:pt>
    <dgm:pt modelId="{8822A0C0-EF03-844A-8589-B037419D6F6B}" type="pres">
      <dgm:prSet presAssocID="{10EDC442-0076-3548-9112-447DCEA206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D25FAC-09EC-C84F-B312-D4599196B8E7}" type="pres">
      <dgm:prSet presAssocID="{17D10E0D-0444-EA4E-94E4-4EFFC71569A6}" presName="Name8" presStyleCnt="0"/>
      <dgm:spPr/>
    </dgm:pt>
    <dgm:pt modelId="{AC7ECEA6-D572-4A47-AB51-44D0974FE2A2}" type="pres">
      <dgm:prSet presAssocID="{17D10E0D-0444-EA4E-94E4-4EFFC71569A6}" presName="level" presStyleLbl="node1" presStyleIdx="1" presStyleCnt="3">
        <dgm:presLayoutVars>
          <dgm:chMax val="1"/>
          <dgm:bulletEnabled val="1"/>
        </dgm:presLayoutVars>
      </dgm:prSet>
      <dgm:spPr/>
    </dgm:pt>
    <dgm:pt modelId="{B01FAE16-A8DB-644B-8945-67563B5A64CB}" type="pres">
      <dgm:prSet presAssocID="{17D10E0D-0444-EA4E-94E4-4EFFC71569A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798CA2-5434-5648-A624-4C880596D1C9}" type="pres">
      <dgm:prSet presAssocID="{0310A6E0-241F-3B4D-976D-1736582C7A4B}" presName="Name8" presStyleCnt="0"/>
      <dgm:spPr/>
    </dgm:pt>
    <dgm:pt modelId="{E2BA3D07-7E1B-3E4E-871C-EFB395D0882E}" type="pres">
      <dgm:prSet presAssocID="{0310A6E0-241F-3B4D-976D-1736582C7A4B}" presName="level" presStyleLbl="node1" presStyleIdx="2" presStyleCnt="3">
        <dgm:presLayoutVars>
          <dgm:chMax val="1"/>
          <dgm:bulletEnabled val="1"/>
        </dgm:presLayoutVars>
      </dgm:prSet>
      <dgm:spPr/>
    </dgm:pt>
    <dgm:pt modelId="{924E8A3A-B0CB-C14A-973F-EEE2D67668A3}" type="pres">
      <dgm:prSet presAssocID="{0310A6E0-241F-3B4D-976D-1736582C7A4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A1C808-5D14-3149-93E4-A756D102F35B}" type="presOf" srcId="{17D10E0D-0444-EA4E-94E4-4EFFC71569A6}" destId="{B01FAE16-A8DB-644B-8945-67563B5A64CB}" srcOrd="1" destOrd="0" presId="urn:microsoft.com/office/officeart/2005/8/layout/pyramid1"/>
    <dgm:cxn modelId="{A25CBD16-A83B-F14F-B69B-91E056B06B9E}" type="presOf" srcId="{10EDC442-0076-3548-9112-447DCEA206F5}" destId="{8822A0C0-EF03-844A-8589-B037419D6F6B}" srcOrd="1" destOrd="0" presId="urn:microsoft.com/office/officeart/2005/8/layout/pyramid1"/>
    <dgm:cxn modelId="{D777FE1C-37FD-F944-A63C-1D7B663DB186}" srcId="{177EEF8B-1F50-5148-B65C-A27474AD9F93}" destId="{0310A6E0-241F-3B4D-976D-1736582C7A4B}" srcOrd="2" destOrd="0" parTransId="{6E0DA60B-4C9D-334D-9048-F77EFD85EBC3}" sibTransId="{5D701B04-9056-CE46-953B-0826189D74CF}"/>
    <dgm:cxn modelId="{C7C94133-3236-0A48-A27A-2E17D6C61028}" type="presOf" srcId="{177EEF8B-1F50-5148-B65C-A27474AD9F93}" destId="{E0BDDEAD-6C90-BE42-9A84-DD01BBC65A71}" srcOrd="0" destOrd="0" presId="urn:microsoft.com/office/officeart/2005/8/layout/pyramid1"/>
    <dgm:cxn modelId="{F3D2823D-9235-9E4D-90C6-EC76ACF73179}" type="presOf" srcId="{0310A6E0-241F-3B4D-976D-1736582C7A4B}" destId="{E2BA3D07-7E1B-3E4E-871C-EFB395D0882E}" srcOrd="0" destOrd="0" presId="urn:microsoft.com/office/officeart/2005/8/layout/pyramid1"/>
    <dgm:cxn modelId="{87E20D43-153B-2043-986A-42EDA1CF691D}" type="presOf" srcId="{10EDC442-0076-3548-9112-447DCEA206F5}" destId="{C6C0CFCE-75F2-C744-B6DF-D97705019150}" srcOrd="0" destOrd="0" presId="urn:microsoft.com/office/officeart/2005/8/layout/pyramid1"/>
    <dgm:cxn modelId="{2CA5C380-D47E-914C-92DD-6C2CCB541DE3}" type="presOf" srcId="{0310A6E0-241F-3B4D-976D-1736582C7A4B}" destId="{924E8A3A-B0CB-C14A-973F-EEE2D67668A3}" srcOrd="1" destOrd="0" presId="urn:microsoft.com/office/officeart/2005/8/layout/pyramid1"/>
    <dgm:cxn modelId="{A4032890-B467-1F42-A501-08D194779800}" type="presOf" srcId="{17D10E0D-0444-EA4E-94E4-4EFFC71569A6}" destId="{AC7ECEA6-D572-4A47-AB51-44D0974FE2A2}" srcOrd="0" destOrd="0" presId="urn:microsoft.com/office/officeart/2005/8/layout/pyramid1"/>
    <dgm:cxn modelId="{10CB8594-AC96-1B4B-B1C4-B81BDFCA50DB}" srcId="{177EEF8B-1F50-5148-B65C-A27474AD9F93}" destId="{17D10E0D-0444-EA4E-94E4-4EFFC71569A6}" srcOrd="1" destOrd="0" parTransId="{C9B6084F-9CED-3442-9613-69F63A8907CF}" sibTransId="{B2089F49-25FC-4D44-BCE3-7C59F51441F5}"/>
    <dgm:cxn modelId="{601241C3-A8AB-2E4D-9FAB-EBDA24A764C7}" srcId="{177EEF8B-1F50-5148-B65C-A27474AD9F93}" destId="{10EDC442-0076-3548-9112-447DCEA206F5}" srcOrd="0" destOrd="0" parTransId="{EACEFC86-F3AC-5B40-A0B8-E1E5A07E3128}" sibTransId="{7A8A531E-28F0-0D43-A650-6398BF57875A}"/>
    <dgm:cxn modelId="{6F8EB83D-7864-CF4F-B3BE-BBA7ECF76711}" type="presParOf" srcId="{E0BDDEAD-6C90-BE42-9A84-DD01BBC65A71}" destId="{921B1C9B-ACDD-C042-A0A8-756FE0961FCF}" srcOrd="0" destOrd="0" presId="urn:microsoft.com/office/officeart/2005/8/layout/pyramid1"/>
    <dgm:cxn modelId="{C2549E5B-F369-1947-B9CD-5813EA93000C}" type="presParOf" srcId="{921B1C9B-ACDD-C042-A0A8-756FE0961FCF}" destId="{C6C0CFCE-75F2-C744-B6DF-D97705019150}" srcOrd="0" destOrd="0" presId="urn:microsoft.com/office/officeart/2005/8/layout/pyramid1"/>
    <dgm:cxn modelId="{B5E7CBAE-89B9-384F-8F7E-EE4CD88CE89E}" type="presParOf" srcId="{921B1C9B-ACDD-C042-A0A8-756FE0961FCF}" destId="{8822A0C0-EF03-844A-8589-B037419D6F6B}" srcOrd="1" destOrd="0" presId="urn:microsoft.com/office/officeart/2005/8/layout/pyramid1"/>
    <dgm:cxn modelId="{CE667E22-4DF9-1E4A-95D3-BA67EC1D2C07}" type="presParOf" srcId="{E0BDDEAD-6C90-BE42-9A84-DD01BBC65A71}" destId="{11D25FAC-09EC-C84F-B312-D4599196B8E7}" srcOrd="1" destOrd="0" presId="urn:microsoft.com/office/officeart/2005/8/layout/pyramid1"/>
    <dgm:cxn modelId="{560A3B9C-15FF-B142-A683-9507B33EAD99}" type="presParOf" srcId="{11D25FAC-09EC-C84F-B312-D4599196B8E7}" destId="{AC7ECEA6-D572-4A47-AB51-44D0974FE2A2}" srcOrd="0" destOrd="0" presId="urn:microsoft.com/office/officeart/2005/8/layout/pyramid1"/>
    <dgm:cxn modelId="{F6AFF433-FC30-304E-B307-827A4FF072CF}" type="presParOf" srcId="{11D25FAC-09EC-C84F-B312-D4599196B8E7}" destId="{B01FAE16-A8DB-644B-8945-67563B5A64CB}" srcOrd="1" destOrd="0" presId="urn:microsoft.com/office/officeart/2005/8/layout/pyramid1"/>
    <dgm:cxn modelId="{84D7C5F1-825F-2749-9A74-52B0918EE880}" type="presParOf" srcId="{E0BDDEAD-6C90-BE42-9A84-DD01BBC65A71}" destId="{6C798CA2-5434-5648-A624-4C880596D1C9}" srcOrd="2" destOrd="0" presId="urn:microsoft.com/office/officeart/2005/8/layout/pyramid1"/>
    <dgm:cxn modelId="{576F03DC-0FF5-CB4C-ACC1-FE9B658EF062}" type="presParOf" srcId="{6C798CA2-5434-5648-A624-4C880596D1C9}" destId="{E2BA3D07-7E1B-3E4E-871C-EFB395D0882E}" srcOrd="0" destOrd="0" presId="urn:microsoft.com/office/officeart/2005/8/layout/pyramid1"/>
    <dgm:cxn modelId="{CFC4D9A0-DD5D-8B45-BF22-E66CC7E43F28}" type="presParOf" srcId="{6C798CA2-5434-5648-A624-4C880596D1C9}" destId="{924E8A3A-B0CB-C14A-973F-EEE2D67668A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868B1-32A3-B645-8DBD-383809CB2691}" type="doc">
      <dgm:prSet loTypeId="urn:microsoft.com/office/officeart/2005/8/layout/arrow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B70858C-0315-1447-89C3-C38092360F74}">
      <dgm:prSet phldrT="[Testo]"/>
      <dgm:spPr/>
      <dgm:t>
        <a:bodyPr/>
        <a:lstStyle/>
        <a:p>
          <a:r>
            <a:rPr lang="it-IT"/>
            <a:t>FARMACOTERAPIA</a:t>
          </a:r>
        </a:p>
      </dgm:t>
    </dgm:pt>
    <dgm:pt modelId="{FECF39E6-6146-5949-B04D-D5DDD91A25F1}" type="parTrans" cxnId="{1A227195-93CA-DB4A-A5A2-B180A84A8157}">
      <dgm:prSet/>
      <dgm:spPr/>
      <dgm:t>
        <a:bodyPr/>
        <a:lstStyle/>
        <a:p>
          <a:endParaRPr lang="it-IT"/>
        </a:p>
      </dgm:t>
    </dgm:pt>
    <dgm:pt modelId="{1E665194-641F-AE47-AEE2-2EDC467BEF6A}" type="sibTrans" cxnId="{1A227195-93CA-DB4A-A5A2-B180A84A8157}">
      <dgm:prSet/>
      <dgm:spPr/>
      <dgm:t>
        <a:bodyPr/>
        <a:lstStyle/>
        <a:p>
          <a:endParaRPr lang="it-IT"/>
        </a:p>
      </dgm:t>
    </dgm:pt>
    <dgm:pt modelId="{BE80E764-27BC-044F-9AAA-16652FA115E9}">
      <dgm:prSet phldrT="[Testo]"/>
      <dgm:spPr/>
      <dgm:t>
        <a:bodyPr/>
        <a:lstStyle/>
        <a:p>
          <a:r>
            <a:rPr lang="it-IT"/>
            <a:t>PSICOTERAPIA</a:t>
          </a:r>
        </a:p>
      </dgm:t>
    </dgm:pt>
    <dgm:pt modelId="{0E5BA337-8E49-0446-9CDE-BD54BD0DCF01}" type="parTrans" cxnId="{D6959529-71BA-6F4E-ABBE-597353409AE0}">
      <dgm:prSet/>
      <dgm:spPr/>
      <dgm:t>
        <a:bodyPr/>
        <a:lstStyle/>
        <a:p>
          <a:endParaRPr lang="it-IT"/>
        </a:p>
      </dgm:t>
    </dgm:pt>
    <dgm:pt modelId="{961135B2-2C07-0C4C-9BD3-B4F12E6328AE}" type="sibTrans" cxnId="{D6959529-71BA-6F4E-ABBE-597353409AE0}">
      <dgm:prSet/>
      <dgm:spPr/>
      <dgm:t>
        <a:bodyPr/>
        <a:lstStyle/>
        <a:p>
          <a:endParaRPr lang="it-IT"/>
        </a:p>
      </dgm:t>
    </dgm:pt>
    <dgm:pt modelId="{709E01D7-39AA-BF47-8C3A-301DB852CC4B}" type="pres">
      <dgm:prSet presAssocID="{401868B1-32A3-B645-8DBD-383809CB2691}" presName="diagram" presStyleCnt="0">
        <dgm:presLayoutVars>
          <dgm:dir/>
          <dgm:resizeHandles val="exact"/>
        </dgm:presLayoutVars>
      </dgm:prSet>
      <dgm:spPr/>
    </dgm:pt>
    <dgm:pt modelId="{3E229389-F7BC-454A-9535-F460E5293C68}" type="pres">
      <dgm:prSet presAssocID="{EB70858C-0315-1447-89C3-C38092360F74}" presName="arrow" presStyleLbl="node1" presStyleIdx="0" presStyleCnt="2">
        <dgm:presLayoutVars>
          <dgm:bulletEnabled val="1"/>
        </dgm:presLayoutVars>
      </dgm:prSet>
      <dgm:spPr/>
    </dgm:pt>
    <dgm:pt modelId="{84E4374F-19F6-7C43-98B2-62A51C511782}" type="pres">
      <dgm:prSet presAssocID="{BE80E764-27BC-044F-9AAA-16652FA115E9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959529-71BA-6F4E-ABBE-597353409AE0}" srcId="{401868B1-32A3-B645-8DBD-383809CB2691}" destId="{BE80E764-27BC-044F-9AAA-16652FA115E9}" srcOrd="1" destOrd="0" parTransId="{0E5BA337-8E49-0446-9CDE-BD54BD0DCF01}" sibTransId="{961135B2-2C07-0C4C-9BD3-B4F12E6328AE}"/>
    <dgm:cxn modelId="{61DD972A-9B5A-7A40-91E0-788B59A4551C}" type="presOf" srcId="{401868B1-32A3-B645-8DBD-383809CB2691}" destId="{709E01D7-39AA-BF47-8C3A-301DB852CC4B}" srcOrd="0" destOrd="0" presId="urn:microsoft.com/office/officeart/2005/8/layout/arrow5"/>
    <dgm:cxn modelId="{8FFCFE46-DEB9-FB4B-AFEA-0460B38D1EA9}" type="presOf" srcId="{BE80E764-27BC-044F-9AAA-16652FA115E9}" destId="{84E4374F-19F6-7C43-98B2-62A51C511782}" srcOrd="0" destOrd="0" presId="urn:microsoft.com/office/officeart/2005/8/layout/arrow5"/>
    <dgm:cxn modelId="{1A227195-93CA-DB4A-A5A2-B180A84A8157}" srcId="{401868B1-32A3-B645-8DBD-383809CB2691}" destId="{EB70858C-0315-1447-89C3-C38092360F74}" srcOrd="0" destOrd="0" parTransId="{FECF39E6-6146-5949-B04D-D5DDD91A25F1}" sibTransId="{1E665194-641F-AE47-AEE2-2EDC467BEF6A}"/>
    <dgm:cxn modelId="{8A457FF9-44C1-8042-82A3-C9E65BB086AE}" type="presOf" srcId="{EB70858C-0315-1447-89C3-C38092360F74}" destId="{3E229389-F7BC-454A-9535-F460E5293C68}" srcOrd="0" destOrd="0" presId="urn:microsoft.com/office/officeart/2005/8/layout/arrow5"/>
    <dgm:cxn modelId="{54CDB138-81E5-6146-BD5A-FC69A0DAE93D}" type="presParOf" srcId="{709E01D7-39AA-BF47-8C3A-301DB852CC4B}" destId="{3E229389-F7BC-454A-9535-F460E5293C68}" srcOrd="0" destOrd="0" presId="urn:microsoft.com/office/officeart/2005/8/layout/arrow5"/>
    <dgm:cxn modelId="{C0BB3404-F469-5D45-BDA2-1FF64CC3B883}" type="presParOf" srcId="{709E01D7-39AA-BF47-8C3A-301DB852CC4B}" destId="{84E4374F-19F6-7C43-98B2-62A51C51178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it-IT" dirty="0"/>
            <a:t>DELIRIO 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RIGIDO 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it-IT" dirty="0"/>
            <a:t>DELIRIO 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RIGIDO 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CE6A259-1DB8-48FE-AE14-74A47FC07ED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0F8215-7E84-4AF8-B36F-35B5741E7193}">
      <dgm:prSet phldrT="[Testo]" custT="1"/>
      <dgm:spPr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Diminuiscono i sintomi</a:t>
          </a:r>
        </a:p>
      </dgm:t>
    </dgm:pt>
    <dgm:pt modelId="{D59EBE4F-2963-4C36-AB45-166209DF014C}" type="parTrans" cxnId="{2688F6CE-5C69-48B0-8471-619CDCA69E1F}">
      <dgm:prSet/>
      <dgm:spPr/>
      <dgm:t>
        <a:bodyPr/>
        <a:lstStyle/>
        <a:p>
          <a:endParaRPr lang="it-IT"/>
        </a:p>
      </dgm:t>
    </dgm:pt>
    <dgm:pt modelId="{68A42C6A-AD52-4CE9-B310-DEF92C0E445C}" type="sibTrans" cxnId="{2688F6CE-5C69-48B0-8471-619CDCA69E1F}">
      <dgm:prSet/>
      <dgm:spPr/>
      <dgm:t>
        <a:bodyPr/>
        <a:lstStyle/>
        <a:p>
          <a:endParaRPr lang="it-IT"/>
        </a:p>
      </dgm:t>
    </dgm:pt>
    <dgm:pt modelId="{8977E313-5720-4758-8084-5ECE5DDE43F6}">
      <dgm:prSet phldrT="[Testo]" custT="1"/>
      <dgm:spPr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 riduce la  FARMACOTERAPIA</a:t>
          </a:r>
        </a:p>
      </dgm:t>
    </dgm:pt>
    <dgm:pt modelId="{B2822245-FAA0-43A9-A6A8-E5B131F715D3}" type="parTrans" cxnId="{FC1E63A1-3BE8-4848-B9A6-002DCD457F8E}">
      <dgm:prSet/>
      <dgm:spPr/>
      <dgm:t>
        <a:bodyPr/>
        <a:lstStyle/>
        <a:p>
          <a:endParaRPr lang="it-IT"/>
        </a:p>
      </dgm:t>
    </dgm:pt>
    <dgm:pt modelId="{E65F77E8-4157-4183-94D8-9853968F0CF0}" type="sibTrans" cxnId="{FC1E63A1-3BE8-4848-B9A6-002DCD457F8E}">
      <dgm:prSet/>
      <dgm:spPr/>
      <dgm:t>
        <a:bodyPr/>
        <a:lstStyle/>
        <a:p>
          <a:endParaRPr lang="it-IT"/>
        </a:p>
      </dgm:t>
    </dgm:pt>
    <dgm:pt modelId="{E426DB8D-F715-4CD8-8F70-61204D2FA67A}">
      <dgm:prSet phldrT="[Testo]" custT="1"/>
      <dgm:spPr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Aumentano gli Stimoli</a:t>
          </a:r>
        </a:p>
      </dgm:t>
    </dgm:pt>
    <dgm:pt modelId="{FF78908B-47E0-4D8B-A08E-0957C1358435}" type="parTrans" cxnId="{39AFC8C1-8623-488E-88A3-4EEEFAB8154E}">
      <dgm:prSet/>
      <dgm:spPr/>
      <dgm:t>
        <a:bodyPr/>
        <a:lstStyle/>
        <a:p>
          <a:endParaRPr lang="it-IT"/>
        </a:p>
      </dgm:t>
    </dgm:pt>
    <dgm:pt modelId="{85D8712E-6D96-4DE2-B32B-FC9E1F6C71DC}" type="sibTrans" cxnId="{39AFC8C1-8623-488E-88A3-4EEEFAB8154E}">
      <dgm:prSet/>
      <dgm:spPr/>
      <dgm:t>
        <a:bodyPr/>
        <a:lstStyle/>
        <a:p>
          <a:endParaRPr lang="it-IT"/>
        </a:p>
      </dgm:t>
    </dgm:pt>
    <dgm:pt modelId="{37E7288A-DB6F-46AA-B0B5-D4F1F72B845C}">
      <dgm:prSet phldrT="[Testo]" custT="1"/>
      <dgm:spPr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 aggrava la malattia e si modifica la diagnosi</a:t>
          </a:r>
        </a:p>
      </dgm:t>
    </dgm:pt>
    <dgm:pt modelId="{09FAF17E-25D7-4042-A838-20847BA66D20}" type="parTrans" cxnId="{91840CF1-771B-4AAC-8A45-CF683B9495A5}">
      <dgm:prSet/>
      <dgm:spPr/>
      <dgm:t>
        <a:bodyPr/>
        <a:lstStyle/>
        <a:p>
          <a:endParaRPr lang="it-IT"/>
        </a:p>
      </dgm:t>
    </dgm:pt>
    <dgm:pt modelId="{0444AA0E-D29E-4DEB-98F1-EC17B6E2A777}" type="sibTrans" cxnId="{91840CF1-771B-4AAC-8A45-CF683B9495A5}">
      <dgm:prSet/>
      <dgm:spPr/>
      <dgm:t>
        <a:bodyPr/>
        <a:lstStyle/>
        <a:p>
          <a:endParaRPr lang="it-IT"/>
        </a:p>
      </dgm:t>
    </dgm:pt>
    <dgm:pt modelId="{9D0B7D99-1734-421A-833D-4843693248F9}">
      <dgm:prSet phldrT="[Testo]" custT="1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Terapia farmacologica</a:t>
          </a:r>
        </a:p>
      </dgm:t>
    </dgm:pt>
    <dgm:pt modelId="{A495C43C-141C-412A-BC33-7E75AE2ED920}" type="sibTrans" cxnId="{FFABD00B-A023-4A26-B941-01AF2AEF8F7E}">
      <dgm:prSet/>
      <dgm:spPr/>
      <dgm:t>
        <a:bodyPr/>
        <a:lstStyle/>
        <a:p>
          <a:endParaRPr lang="it-IT"/>
        </a:p>
      </dgm:t>
    </dgm:pt>
    <dgm:pt modelId="{3BF6AF66-FFDE-4A1E-9EFB-B0026EA8A5EA}" type="parTrans" cxnId="{FFABD00B-A023-4A26-B941-01AF2AEF8F7E}">
      <dgm:prSet/>
      <dgm:spPr/>
      <dgm:t>
        <a:bodyPr/>
        <a:lstStyle/>
        <a:p>
          <a:endParaRPr lang="it-IT"/>
        </a:p>
      </dgm:t>
    </dgm:pt>
    <dgm:pt modelId="{988FBA54-D816-3942-AA48-0E8699C0FFC9}">
      <dgm:prSet/>
      <dgm:spPr>
        <a:solidFill>
          <a:schemeClr val="tx2"/>
        </a:solidFill>
      </dgm:spPr>
      <dgm:t>
        <a:bodyPr/>
        <a:lstStyle/>
        <a:p>
          <a:r>
            <a:rPr lang="it-IT" dirty="0"/>
            <a:t>esordio</a:t>
          </a:r>
        </a:p>
      </dgm:t>
    </dgm:pt>
    <dgm:pt modelId="{1C40EF29-4A8B-9445-A4B8-5ADFDF0CE246}" type="parTrans" cxnId="{AB500EC5-24BA-2543-985F-0BD1ECE41559}">
      <dgm:prSet/>
      <dgm:spPr/>
      <dgm:t>
        <a:bodyPr/>
        <a:lstStyle/>
        <a:p>
          <a:endParaRPr lang="it-IT"/>
        </a:p>
      </dgm:t>
    </dgm:pt>
    <dgm:pt modelId="{25E2404B-62EC-2C48-A018-673F74857DD9}" type="sibTrans" cxnId="{AB500EC5-24BA-2543-985F-0BD1ECE41559}">
      <dgm:prSet/>
      <dgm:spPr/>
      <dgm:t>
        <a:bodyPr/>
        <a:lstStyle/>
        <a:p>
          <a:endParaRPr lang="it-IT"/>
        </a:p>
      </dgm:t>
    </dgm:pt>
    <dgm:pt modelId="{85796974-DFFC-AE4E-B3FF-3848BB6C70CC}">
      <dgm:prSet phldrT="[Testo]"/>
      <dgm:spPr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>
            <a:buNone/>
          </a:pPr>
          <a:r>
            <a:rPr lang="it-IT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Aumentano i sintomi</a:t>
          </a:r>
        </a:p>
      </dgm:t>
    </dgm:pt>
    <dgm:pt modelId="{7200E1D2-67C9-D343-96CB-BAB1F288261F}" type="parTrans" cxnId="{1B75A9BC-B1A3-F540-A23A-1EE6ADFF1F79}">
      <dgm:prSet/>
      <dgm:spPr/>
      <dgm:t>
        <a:bodyPr/>
        <a:lstStyle/>
        <a:p>
          <a:endParaRPr lang="it-IT"/>
        </a:p>
      </dgm:t>
    </dgm:pt>
    <dgm:pt modelId="{9158A206-7E68-1440-8700-91DDFD27FEC2}" type="sibTrans" cxnId="{1B75A9BC-B1A3-F540-A23A-1EE6ADFF1F79}">
      <dgm:prSet/>
      <dgm:spPr/>
      <dgm:t>
        <a:bodyPr/>
        <a:lstStyle/>
        <a:p>
          <a:endParaRPr lang="it-IT"/>
        </a:p>
      </dgm:t>
    </dgm:pt>
    <dgm:pt modelId="{A579EECF-FAA0-4F4E-80A4-E079247A61C2}" type="pres">
      <dgm:prSet presAssocID="{ACE6A259-1DB8-48FE-AE14-74A47FC07EDB}" presName="cycle" presStyleCnt="0">
        <dgm:presLayoutVars>
          <dgm:dir/>
          <dgm:resizeHandles val="exact"/>
        </dgm:presLayoutVars>
      </dgm:prSet>
      <dgm:spPr/>
    </dgm:pt>
    <dgm:pt modelId="{F0337CD9-708B-F346-A74F-C09EDD0EC3B6}" type="pres">
      <dgm:prSet presAssocID="{988FBA54-D816-3942-AA48-0E8699C0FFC9}" presName="node" presStyleLbl="node1" presStyleIdx="0" presStyleCnt="7">
        <dgm:presLayoutVars>
          <dgm:bulletEnabled val="1"/>
        </dgm:presLayoutVars>
      </dgm:prSet>
      <dgm:spPr/>
    </dgm:pt>
    <dgm:pt modelId="{3BC8FC44-E58E-D24C-909D-ECB6565B0A7D}" type="pres">
      <dgm:prSet presAssocID="{988FBA54-D816-3942-AA48-0E8699C0FFC9}" presName="spNode" presStyleCnt="0"/>
      <dgm:spPr/>
    </dgm:pt>
    <dgm:pt modelId="{7936B2C3-CDD0-6E45-84E5-2D65908140E0}" type="pres">
      <dgm:prSet presAssocID="{25E2404B-62EC-2C48-A018-673F74857DD9}" presName="sibTrans" presStyleLbl="sibTrans1D1" presStyleIdx="0" presStyleCnt="7"/>
      <dgm:spPr/>
    </dgm:pt>
    <dgm:pt modelId="{17EF200E-D095-4B35-9297-906915F8EADA}" type="pres">
      <dgm:prSet presAssocID="{9D0B7D99-1734-421A-833D-4843693248F9}" presName="node" presStyleLbl="node1" presStyleIdx="1" presStyleCnt="7" custScaleX="109877">
        <dgm:presLayoutVars>
          <dgm:bulletEnabled val="1"/>
        </dgm:presLayoutVars>
      </dgm:prSet>
      <dgm:spPr/>
    </dgm:pt>
    <dgm:pt modelId="{A9E7259F-1934-4957-9DEA-CDA9F19038A5}" type="pres">
      <dgm:prSet presAssocID="{9D0B7D99-1734-421A-833D-4843693248F9}" presName="spNode" presStyleCnt="0"/>
      <dgm:spPr/>
    </dgm:pt>
    <dgm:pt modelId="{6CC2F764-1689-4CD6-93CD-AA914E3810C8}" type="pres">
      <dgm:prSet presAssocID="{A495C43C-141C-412A-BC33-7E75AE2ED920}" presName="sibTrans" presStyleLbl="sibTrans1D1" presStyleIdx="1" presStyleCnt="7"/>
      <dgm:spPr/>
    </dgm:pt>
    <dgm:pt modelId="{4A537B43-4245-4B44-B8A6-989DEBF136B0}" type="pres">
      <dgm:prSet presAssocID="{2B0F8215-7E84-4AF8-B36F-35B5741E7193}" presName="node" presStyleLbl="node1" presStyleIdx="2" presStyleCnt="7" custScaleX="107614">
        <dgm:presLayoutVars>
          <dgm:bulletEnabled val="1"/>
        </dgm:presLayoutVars>
      </dgm:prSet>
      <dgm:spPr/>
    </dgm:pt>
    <dgm:pt modelId="{FF251007-2EB9-492F-91A9-7104711C8A0B}" type="pres">
      <dgm:prSet presAssocID="{2B0F8215-7E84-4AF8-B36F-35B5741E7193}" presName="spNode" presStyleCnt="0"/>
      <dgm:spPr/>
    </dgm:pt>
    <dgm:pt modelId="{CC456CCD-F49F-41F9-9112-712678878279}" type="pres">
      <dgm:prSet presAssocID="{68A42C6A-AD52-4CE9-B310-DEF92C0E445C}" presName="sibTrans" presStyleLbl="sibTrans1D1" presStyleIdx="2" presStyleCnt="7"/>
      <dgm:spPr/>
    </dgm:pt>
    <dgm:pt modelId="{9A9BAE39-9946-472C-877F-C4C09686A058}" type="pres">
      <dgm:prSet presAssocID="{8977E313-5720-4758-8084-5ECE5DDE43F6}" presName="node" presStyleLbl="node1" presStyleIdx="3" presStyleCnt="7" custScaleX="114382" custRadScaleRad="99141" custRadScaleInc="4767">
        <dgm:presLayoutVars>
          <dgm:bulletEnabled val="1"/>
        </dgm:presLayoutVars>
      </dgm:prSet>
      <dgm:spPr/>
    </dgm:pt>
    <dgm:pt modelId="{61E51025-4DA8-4709-B518-45F6DFDA8B89}" type="pres">
      <dgm:prSet presAssocID="{8977E313-5720-4758-8084-5ECE5DDE43F6}" presName="spNode" presStyleCnt="0"/>
      <dgm:spPr/>
    </dgm:pt>
    <dgm:pt modelId="{54736B11-5E08-4BFF-89F6-BCE626F87124}" type="pres">
      <dgm:prSet presAssocID="{E65F77E8-4157-4183-94D8-9853968F0CF0}" presName="sibTrans" presStyleLbl="sibTrans1D1" presStyleIdx="3" presStyleCnt="7"/>
      <dgm:spPr/>
    </dgm:pt>
    <dgm:pt modelId="{F87B8700-6DEA-4AEC-8EE0-A7FBE3A78EFC}" type="pres">
      <dgm:prSet presAssocID="{E426DB8D-F715-4CD8-8F70-61204D2FA67A}" presName="node" presStyleLbl="node1" presStyleIdx="4" presStyleCnt="7" custScaleX="107379" custRadScaleRad="100537" custRadScaleInc="-11753">
        <dgm:presLayoutVars>
          <dgm:bulletEnabled val="1"/>
        </dgm:presLayoutVars>
      </dgm:prSet>
      <dgm:spPr/>
    </dgm:pt>
    <dgm:pt modelId="{1E4AD3E3-ECC7-49E6-B852-7ADA30559F1A}" type="pres">
      <dgm:prSet presAssocID="{E426DB8D-F715-4CD8-8F70-61204D2FA67A}" presName="spNode" presStyleCnt="0"/>
      <dgm:spPr/>
    </dgm:pt>
    <dgm:pt modelId="{11E84355-940B-4F6B-94C6-181385C9DFC0}" type="pres">
      <dgm:prSet presAssocID="{85D8712E-6D96-4DE2-B32B-FC9E1F6C71DC}" presName="sibTrans" presStyleLbl="sibTrans1D1" presStyleIdx="4" presStyleCnt="7"/>
      <dgm:spPr/>
    </dgm:pt>
    <dgm:pt modelId="{9DC86A07-0FF6-1F46-885E-A319865F589F}" type="pres">
      <dgm:prSet presAssocID="{85796974-DFFC-AE4E-B3FF-3848BB6C70CC}" presName="node" presStyleLbl="node1" presStyleIdx="5" presStyleCnt="7" custScaleX="107379" custRadScaleRad="100537" custRadScaleInc="-11753">
        <dgm:presLayoutVars>
          <dgm:bulletEnabled val="1"/>
        </dgm:presLayoutVars>
      </dgm:prSet>
      <dgm:spPr/>
    </dgm:pt>
    <dgm:pt modelId="{136B6141-C8B1-6B4A-8D4A-EB8A096FA385}" type="pres">
      <dgm:prSet presAssocID="{85796974-DFFC-AE4E-B3FF-3848BB6C70CC}" presName="spNode" presStyleCnt="0"/>
      <dgm:spPr/>
    </dgm:pt>
    <dgm:pt modelId="{65FDA9F8-95D1-E648-AF25-17A375BF0DB4}" type="pres">
      <dgm:prSet presAssocID="{9158A206-7E68-1440-8700-91DDFD27FEC2}" presName="sibTrans" presStyleLbl="sibTrans1D1" presStyleIdx="5" presStyleCnt="7"/>
      <dgm:spPr/>
    </dgm:pt>
    <dgm:pt modelId="{01314866-9F01-4DD8-B5E0-81C617187F47}" type="pres">
      <dgm:prSet presAssocID="{37E7288A-DB6F-46AA-B0B5-D4F1F72B845C}" presName="node" presStyleLbl="node1" presStyleIdx="6" presStyleCnt="7" custScaleX="131601" custScaleY="117216" custRadScaleRad="100991" custRadScaleInc="-6821">
        <dgm:presLayoutVars>
          <dgm:bulletEnabled val="1"/>
        </dgm:presLayoutVars>
      </dgm:prSet>
      <dgm:spPr/>
    </dgm:pt>
    <dgm:pt modelId="{2109771E-CD8C-42F6-B194-F5AFCA387E57}" type="pres">
      <dgm:prSet presAssocID="{37E7288A-DB6F-46AA-B0B5-D4F1F72B845C}" presName="spNode" presStyleCnt="0"/>
      <dgm:spPr/>
    </dgm:pt>
    <dgm:pt modelId="{7568D02F-CAB6-4152-B4AB-5AE87EDABB3D}" type="pres">
      <dgm:prSet presAssocID="{0444AA0E-D29E-4DEB-98F1-EC17B6E2A777}" presName="sibTrans" presStyleLbl="sibTrans1D1" presStyleIdx="6" presStyleCnt="7"/>
      <dgm:spPr/>
    </dgm:pt>
  </dgm:ptLst>
  <dgm:cxnLst>
    <dgm:cxn modelId="{8E015606-3F0B-DE4F-A91B-6D490EFC0F34}" type="presOf" srcId="{ACE6A259-1DB8-48FE-AE14-74A47FC07EDB}" destId="{A579EECF-FAA0-4F4E-80A4-E079247A61C2}" srcOrd="0" destOrd="0" presId="urn:microsoft.com/office/officeart/2005/8/layout/cycle5"/>
    <dgm:cxn modelId="{FFABD00B-A023-4A26-B941-01AF2AEF8F7E}" srcId="{ACE6A259-1DB8-48FE-AE14-74A47FC07EDB}" destId="{9D0B7D99-1734-421A-833D-4843693248F9}" srcOrd="1" destOrd="0" parTransId="{3BF6AF66-FFDE-4A1E-9EFB-B0026EA8A5EA}" sibTransId="{A495C43C-141C-412A-BC33-7E75AE2ED920}"/>
    <dgm:cxn modelId="{1B111D13-6E24-4F46-979F-717B38ED6C70}" type="presOf" srcId="{2B0F8215-7E84-4AF8-B36F-35B5741E7193}" destId="{4A537B43-4245-4B44-B8A6-989DEBF136B0}" srcOrd="0" destOrd="0" presId="urn:microsoft.com/office/officeart/2005/8/layout/cycle5"/>
    <dgm:cxn modelId="{D03D3819-1E19-0C45-922E-259CD1B3C538}" type="presOf" srcId="{A495C43C-141C-412A-BC33-7E75AE2ED920}" destId="{6CC2F764-1689-4CD6-93CD-AA914E3810C8}" srcOrd="0" destOrd="0" presId="urn:microsoft.com/office/officeart/2005/8/layout/cycle5"/>
    <dgm:cxn modelId="{FB937638-163C-434E-96A3-C9157452C4B2}" type="presOf" srcId="{E426DB8D-F715-4CD8-8F70-61204D2FA67A}" destId="{F87B8700-6DEA-4AEC-8EE0-A7FBE3A78EFC}" srcOrd="0" destOrd="0" presId="urn:microsoft.com/office/officeart/2005/8/layout/cycle5"/>
    <dgm:cxn modelId="{4F38373E-502C-0B4A-B54D-404ABB950D9B}" type="presOf" srcId="{E65F77E8-4157-4183-94D8-9853968F0CF0}" destId="{54736B11-5E08-4BFF-89F6-BCE626F87124}" srcOrd="0" destOrd="0" presId="urn:microsoft.com/office/officeart/2005/8/layout/cycle5"/>
    <dgm:cxn modelId="{335D0453-AF0A-814F-B4C7-F32AA29E605E}" type="presOf" srcId="{68A42C6A-AD52-4CE9-B310-DEF92C0E445C}" destId="{CC456CCD-F49F-41F9-9112-712678878279}" srcOrd="0" destOrd="0" presId="urn:microsoft.com/office/officeart/2005/8/layout/cycle5"/>
    <dgm:cxn modelId="{8CDD8260-E3B2-A943-B3A4-C6738B909E93}" type="presOf" srcId="{85D8712E-6D96-4DE2-B32B-FC9E1F6C71DC}" destId="{11E84355-940B-4F6B-94C6-181385C9DFC0}" srcOrd="0" destOrd="0" presId="urn:microsoft.com/office/officeart/2005/8/layout/cycle5"/>
    <dgm:cxn modelId="{B2541462-0DD6-844A-9C2A-A75239503814}" type="presOf" srcId="{25E2404B-62EC-2C48-A018-673F74857DD9}" destId="{7936B2C3-CDD0-6E45-84E5-2D65908140E0}" srcOrd="0" destOrd="0" presId="urn:microsoft.com/office/officeart/2005/8/layout/cycle5"/>
    <dgm:cxn modelId="{F44C6263-223F-1A4B-87C7-C4690A6979E1}" type="presOf" srcId="{8977E313-5720-4758-8084-5ECE5DDE43F6}" destId="{9A9BAE39-9946-472C-877F-C4C09686A058}" srcOrd="0" destOrd="0" presId="urn:microsoft.com/office/officeart/2005/8/layout/cycle5"/>
    <dgm:cxn modelId="{7F0C6F84-46FB-5248-BD8A-EA78CA877446}" type="presOf" srcId="{85796974-DFFC-AE4E-B3FF-3848BB6C70CC}" destId="{9DC86A07-0FF6-1F46-885E-A319865F589F}" srcOrd="0" destOrd="0" presId="urn:microsoft.com/office/officeart/2005/8/layout/cycle5"/>
    <dgm:cxn modelId="{5F4BC890-FF04-AB4A-A6C1-81E7D4AABB80}" type="presOf" srcId="{37E7288A-DB6F-46AA-B0B5-D4F1F72B845C}" destId="{01314866-9F01-4DD8-B5E0-81C617187F47}" srcOrd="0" destOrd="0" presId="urn:microsoft.com/office/officeart/2005/8/layout/cycle5"/>
    <dgm:cxn modelId="{FC1E63A1-3BE8-4848-B9A6-002DCD457F8E}" srcId="{ACE6A259-1DB8-48FE-AE14-74A47FC07EDB}" destId="{8977E313-5720-4758-8084-5ECE5DDE43F6}" srcOrd="3" destOrd="0" parTransId="{B2822245-FAA0-43A9-A6A8-E5B131F715D3}" sibTransId="{E65F77E8-4157-4183-94D8-9853968F0CF0}"/>
    <dgm:cxn modelId="{BC0880B0-E0E3-3443-A9DC-FA1FF4D0FCA3}" type="presOf" srcId="{0444AA0E-D29E-4DEB-98F1-EC17B6E2A777}" destId="{7568D02F-CAB6-4152-B4AB-5AE87EDABB3D}" srcOrd="0" destOrd="0" presId="urn:microsoft.com/office/officeart/2005/8/layout/cycle5"/>
    <dgm:cxn modelId="{8D55AFB0-CE6D-C346-8F6E-C5A95699B543}" type="presOf" srcId="{988FBA54-D816-3942-AA48-0E8699C0FFC9}" destId="{F0337CD9-708B-F346-A74F-C09EDD0EC3B6}" srcOrd="0" destOrd="0" presId="urn:microsoft.com/office/officeart/2005/8/layout/cycle5"/>
    <dgm:cxn modelId="{1B75A9BC-B1A3-F540-A23A-1EE6ADFF1F79}" srcId="{ACE6A259-1DB8-48FE-AE14-74A47FC07EDB}" destId="{85796974-DFFC-AE4E-B3FF-3848BB6C70CC}" srcOrd="5" destOrd="0" parTransId="{7200E1D2-67C9-D343-96CB-BAB1F288261F}" sibTransId="{9158A206-7E68-1440-8700-91DDFD27FEC2}"/>
    <dgm:cxn modelId="{39AFC8C1-8623-488E-88A3-4EEEFAB8154E}" srcId="{ACE6A259-1DB8-48FE-AE14-74A47FC07EDB}" destId="{E426DB8D-F715-4CD8-8F70-61204D2FA67A}" srcOrd="4" destOrd="0" parTransId="{FF78908B-47E0-4D8B-A08E-0957C1358435}" sibTransId="{85D8712E-6D96-4DE2-B32B-FC9E1F6C71DC}"/>
    <dgm:cxn modelId="{AB500EC5-24BA-2543-985F-0BD1ECE41559}" srcId="{ACE6A259-1DB8-48FE-AE14-74A47FC07EDB}" destId="{988FBA54-D816-3942-AA48-0E8699C0FFC9}" srcOrd="0" destOrd="0" parTransId="{1C40EF29-4A8B-9445-A4B8-5ADFDF0CE246}" sibTransId="{25E2404B-62EC-2C48-A018-673F74857DD9}"/>
    <dgm:cxn modelId="{8EE8EEC5-D9EE-3141-BAF7-979EE7098B69}" type="presOf" srcId="{9D0B7D99-1734-421A-833D-4843693248F9}" destId="{17EF200E-D095-4B35-9297-906915F8EADA}" srcOrd="0" destOrd="0" presId="urn:microsoft.com/office/officeart/2005/8/layout/cycle5"/>
    <dgm:cxn modelId="{2688F6CE-5C69-48B0-8471-619CDCA69E1F}" srcId="{ACE6A259-1DB8-48FE-AE14-74A47FC07EDB}" destId="{2B0F8215-7E84-4AF8-B36F-35B5741E7193}" srcOrd="2" destOrd="0" parTransId="{D59EBE4F-2963-4C36-AB45-166209DF014C}" sibTransId="{68A42C6A-AD52-4CE9-B310-DEF92C0E445C}"/>
    <dgm:cxn modelId="{D673F6DB-6800-754E-9F90-E7859897DBE7}" type="presOf" srcId="{9158A206-7E68-1440-8700-91DDFD27FEC2}" destId="{65FDA9F8-95D1-E648-AF25-17A375BF0DB4}" srcOrd="0" destOrd="0" presId="urn:microsoft.com/office/officeart/2005/8/layout/cycle5"/>
    <dgm:cxn modelId="{91840CF1-771B-4AAC-8A45-CF683B9495A5}" srcId="{ACE6A259-1DB8-48FE-AE14-74A47FC07EDB}" destId="{37E7288A-DB6F-46AA-B0B5-D4F1F72B845C}" srcOrd="6" destOrd="0" parTransId="{09FAF17E-25D7-4042-A838-20847BA66D20}" sibTransId="{0444AA0E-D29E-4DEB-98F1-EC17B6E2A777}"/>
    <dgm:cxn modelId="{441A6374-311F-D342-8A7A-906B5568913E}" type="presParOf" srcId="{A579EECF-FAA0-4F4E-80A4-E079247A61C2}" destId="{F0337CD9-708B-F346-A74F-C09EDD0EC3B6}" srcOrd="0" destOrd="0" presId="urn:microsoft.com/office/officeart/2005/8/layout/cycle5"/>
    <dgm:cxn modelId="{C5F92888-8694-B641-92BC-134134725F64}" type="presParOf" srcId="{A579EECF-FAA0-4F4E-80A4-E079247A61C2}" destId="{3BC8FC44-E58E-D24C-909D-ECB6565B0A7D}" srcOrd="1" destOrd="0" presId="urn:microsoft.com/office/officeart/2005/8/layout/cycle5"/>
    <dgm:cxn modelId="{D7B5B9B8-B311-5046-B571-7941CB289D1E}" type="presParOf" srcId="{A579EECF-FAA0-4F4E-80A4-E079247A61C2}" destId="{7936B2C3-CDD0-6E45-84E5-2D65908140E0}" srcOrd="2" destOrd="0" presId="urn:microsoft.com/office/officeart/2005/8/layout/cycle5"/>
    <dgm:cxn modelId="{55D5DEC6-F92B-7348-A034-298457EFB148}" type="presParOf" srcId="{A579EECF-FAA0-4F4E-80A4-E079247A61C2}" destId="{17EF200E-D095-4B35-9297-906915F8EADA}" srcOrd="3" destOrd="0" presId="urn:microsoft.com/office/officeart/2005/8/layout/cycle5"/>
    <dgm:cxn modelId="{61ED9703-3643-1E42-8F43-1571F63F41F5}" type="presParOf" srcId="{A579EECF-FAA0-4F4E-80A4-E079247A61C2}" destId="{A9E7259F-1934-4957-9DEA-CDA9F19038A5}" srcOrd="4" destOrd="0" presId="urn:microsoft.com/office/officeart/2005/8/layout/cycle5"/>
    <dgm:cxn modelId="{9D7591FA-D26F-DC4F-B307-733C1B9E4402}" type="presParOf" srcId="{A579EECF-FAA0-4F4E-80A4-E079247A61C2}" destId="{6CC2F764-1689-4CD6-93CD-AA914E3810C8}" srcOrd="5" destOrd="0" presId="urn:microsoft.com/office/officeart/2005/8/layout/cycle5"/>
    <dgm:cxn modelId="{F2951EC5-8953-3E48-A686-B12E44A3DE3B}" type="presParOf" srcId="{A579EECF-FAA0-4F4E-80A4-E079247A61C2}" destId="{4A537B43-4245-4B44-B8A6-989DEBF136B0}" srcOrd="6" destOrd="0" presId="urn:microsoft.com/office/officeart/2005/8/layout/cycle5"/>
    <dgm:cxn modelId="{963E56F2-C89E-0840-A3D6-F7C879CD4EB0}" type="presParOf" srcId="{A579EECF-FAA0-4F4E-80A4-E079247A61C2}" destId="{FF251007-2EB9-492F-91A9-7104711C8A0B}" srcOrd="7" destOrd="0" presId="urn:microsoft.com/office/officeart/2005/8/layout/cycle5"/>
    <dgm:cxn modelId="{F4240960-5723-3840-8489-F4D66CC1D4C8}" type="presParOf" srcId="{A579EECF-FAA0-4F4E-80A4-E079247A61C2}" destId="{CC456CCD-F49F-41F9-9112-712678878279}" srcOrd="8" destOrd="0" presId="urn:microsoft.com/office/officeart/2005/8/layout/cycle5"/>
    <dgm:cxn modelId="{256E49A8-D073-3448-B4C4-1F2827B9983C}" type="presParOf" srcId="{A579EECF-FAA0-4F4E-80A4-E079247A61C2}" destId="{9A9BAE39-9946-472C-877F-C4C09686A058}" srcOrd="9" destOrd="0" presId="urn:microsoft.com/office/officeart/2005/8/layout/cycle5"/>
    <dgm:cxn modelId="{2575E9D4-9CB2-B941-9933-B6E52BAC849E}" type="presParOf" srcId="{A579EECF-FAA0-4F4E-80A4-E079247A61C2}" destId="{61E51025-4DA8-4709-B518-45F6DFDA8B89}" srcOrd="10" destOrd="0" presId="urn:microsoft.com/office/officeart/2005/8/layout/cycle5"/>
    <dgm:cxn modelId="{5470191C-EAB9-D845-B9CC-58D035BD7601}" type="presParOf" srcId="{A579EECF-FAA0-4F4E-80A4-E079247A61C2}" destId="{54736B11-5E08-4BFF-89F6-BCE626F87124}" srcOrd="11" destOrd="0" presId="urn:microsoft.com/office/officeart/2005/8/layout/cycle5"/>
    <dgm:cxn modelId="{6D413286-2172-134B-AE77-ABFB0CCF923C}" type="presParOf" srcId="{A579EECF-FAA0-4F4E-80A4-E079247A61C2}" destId="{F87B8700-6DEA-4AEC-8EE0-A7FBE3A78EFC}" srcOrd="12" destOrd="0" presId="urn:microsoft.com/office/officeart/2005/8/layout/cycle5"/>
    <dgm:cxn modelId="{54814C2F-EAC9-D142-BF5F-4833B5095C01}" type="presParOf" srcId="{A579EECF-FAA0-4F4E-80A4-E079247A61C2}" destId="{1E4AD3E3-ECC7-49E6-B852-7ADA30559F1A}" srcOrd="13" destOrd="0" presId="urn:microsoft.com/office/officeart/2005/8/layout/cycle5"/>
    <dgm:cxn modelId="{07BB70A2-E27F-9C46-B95E-706887EDBF32}" type="presParOf" srcId="{A579EECF-FAA0-4F4E-80A4-E079247A61C2}" destId="{11E84355-940B-4F6B-94C6-181385C9DFC0}" srcOrd="14" destOrd="0" presId="urn:microsoft.com/office/officeart/2005/8/layout/cycle5"/>
    <dgm:cxn modelId="{8B4AF89A-80D8-A442-9AC5-0BBA89C5C937}" type="presParOf" srcId="{A579EECF-FAA0-4F4E-80A4-E079247A61C2}" destId="{9DC86A07-0FF6-1F46-885E-A319865F589F}" srcOrd="15" destOrd="0" presId="urn:microsoft.com/office/officeart/2005/8/layout/cycle5"/>
    <dgm:cxn modelId="{A1320288-36AD-8E4A-9060-978AFA879BAC}" type="presParOf" srcId="{A579EECF-FAA0-4F4E-80A4-E079247A61C2}" destId="{136B6141-C8B1-6B4A-8D4A-EB8A096FA385}" srcOrd="16" destOrd="0" presId="urn:microsoft.com/office/officeart/2005/8/layout/cycle5"/>
    <dgm:cxn modelId="{54361FA9-DAAD-774D-9E65-78BE991FADD5}" type="presParOf" srcId="{A579EECF-FAA0-4F4E-80A4-E079247A61C2}" destId="{65FDA9F8-95D1-E648-AF25-17A375BF0DB4}" srcOrd="17" destOrd="0" presId="urn:microsoft.com/office/officeart/2005/8/layout/cycle5"/>
    <dgm:cxn modelId="{D2F5B401-5E29-AE46-80D4-00CBB7BF2AE3}" type="presParOf" srcId="{A579EECF-FAA0-4F4E-80A4-E079247A61C2}" destId="{01314866-9F01-4DD8-B5E0-81C617187F47}" srcOrd="18" destOrd="0" presId="urn:microsoft.com/office/officeart/2005/8/layout/cycle5"/>
    <dgm:cxn modelId="{7D2AD0B8-4121-5E4F-9711-865ED8F86EAF}" type="presParOf" srcId="{A579EECF-FAA0-4F4E-80A4-E079247A61C2}" destId="{2109771E-CD8C-42F6-B194-F5AFCA387E57}" srcOrd="19" destOrd="0" presId="urn:microsoft.com/office/officeart/2005/8/layout/cycle5"/>
    <dgm:cxn modelId="{3340AA07-6DCC-6844-AE9C-9B53ACE9946D}" type="presParOf" srcId="{A579EECF-FAA0-4F4E-80A4-E079247A61C2}" destId="{7568D02F-CAB6-4152-B4AB-5AE87EDABB3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FD2D6EE-EE2A-1B44-BDBD-B49D8F3230A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62D02-B246-C545-81D9-D06F5E70A876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CONSAPEVOLEZZA</a:t>
          </a:r>
        </a:p>
      </dgm:t>
    </dgm:pt>
    <dgm:pt modelId="{3A098283-448B-744A-96C5-1C5160B420EB}" type="parTrans" cxnId="{1373D261-95B5-6F4C-BCFF-DDBF1DA5FFA1}">
      <dgm:prSet/>
      <dgm:spPr/>
      <dgm:t>
        <a:bodyPr/>
        <a:lstStyle/>
        <a:p>
          <a:endParaRPr lang="it-IT"/>
        </a:p>
      </dgm:t>
    </dgm:pt>
    <dgm:pt modelId="{777D3D20-07A1-1444-BF06-BC1392962CB2}" type="sibTrans" cxnId="{1373D261-95B5-6F4C-BCFF-DDBF1DA5FFA1}">
      <dgm:prSet/>
      <dgm:spPr/>
      <dgm:t>
        <a:bodyPr/>
        <a:lstStyle/>
        <a:p>
          <a:endParaRPr lang="it-IT"/>
        </a:p>
      </dgm:t>
    </dgm:pt>
    <dgm:pt modelId="{FB0A066D-91EA-BE42-A40A-920ACD9B6884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1</a:t>
          </a:r>
        </a:p>
      </dgm:t>
    </dgm:pt>
    <dgm:pt modelId="{99088815-BAC2-334E-BE0B-C9E4A0AE210A}" type="parTrans" cxnId="{F743B930-C84C-B64C-9B57-276FF38F7DD9}">
      <dgm:prSet/>
      <dgm:spPr/>
      <dgm:t>
        <a:bodyPr/>
        <a:lstStyle/>
        <a:p>
          <a:endParaRPr lang="it-IT"/>
        </a:p>
      </dgm:t>
    </dgm:pt>
    <dgm:pt modelId="{3E3BB13D-D22D-A144-A8C5-E93480694411}" type="sibTrans" cxnId="{F743B930-C84C-B64C-9B57-276FF38F7DD9}">
      <dgm:prSet/>
      <dgm:spPr/>
      <dgm:t>
        <a:bodyPr/>
        <a:lstStyle/>
        <a:p>
          <a:endParaRPr lang="it-IT"/>
        </a:p>
      </dgm:t>
    </dgm:pt>
    <dgm:pt modelId="{7AA53A26-1F04-8B4B-AA7F-E1E7AA954DB4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2</a:t>
          </a:r>
        </a:p>
      </dgm:t>
    </dgm:pt>
    <dgm:pt modelId="{1D08988D-4D2C-0F41-9158-9AA1D5905446}" type="parTrans" cxnId="{EF5AE857-F615-B742-A04E-C6E486957734}">
      <dgm:prSet/>
      <dgm:spPr/>
      <dgm:t>
        <a:bodyPr/>
        <a:lstStyle/>
        <a:p>
          <a:endParaRPr lang="it-IT"/>
        </a:p>
      </dgm:t>
    </dgm:pt>
    <dgm:pt modelId="{E0293079-0F38-B143-9640-05F56723DE9D}" type="sibTrans" cxnId="{EF5AE857-F615-B742-A04E-C6E486957734}">
      <dgm:prSet/>
      <dgm:spPr/>
      <dgm:t>
        <a:bodyPr/>
        <a:lstStyle/>
        <a:p>
          <a:endParaRPr lang="it-IT"/>
        </a:p>
      </dgm:t>
    </dgm:pt>
    <dgm:pt modelId="{1B6C1381-4249-DF46-A969-ACB07BB58ECD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3</a:t>
          </a:r>
        </a:p>
      </dgm:t>
    </dgm:pt>
    <dgm:pt modelId="{31F95A17-0541-3B49-8873-1F5E40C14B9E}" type="parTrans" cxnId="{BEE9C06A-49D9-3444-B588-B19451738B1C}">
      <dgm:prSet/>
      <dgm:spPr/>
      <dgm:t>
        <a:bodyPr/>
        <a:lstStyle/>
        <a:p>
          <a:endParaRPr lang="it-IT"/>
        </a:p>
      </dgm:t>
    </dgm:pt>
    <dgm:pt modelId="{CD8A5CC8-7223-EC4E-BA99-56C9397AA592}" type="sibTrans" cxnId="{BEE9C06A-49D9-3444-B588-B19451738B1C}">
      <dgm:prSet/>
      <dgm:spPr/>
      <dgm:t>
        <a:bodyPr/>
        <a:lstStyle/>
        <a:p>
          <a:endParaRPr lang="it-IT"/>
        </a:p>
      </dgm:t>
    </dgm:pt>
    <dgm:pt modelId="{30F00751-2016-F743-84C2-C481C3BDDD85}">
      <dgm:prSet/>
      <dgm:spPr/>
      <dgm:t>
        <a:bodyPr/>
        <a:lstStyle/>
        <a:p>
          <a:r>
            <a:rPr lang="it-IT" dirty="0"/>
            <a:t>SR</a:t>
          </a:r>
        </a:p>
      </dgm:t>
    </dgm:pt>
    <dgm:pt modelId="{45927C7C-2E7F-324A-BC07-C1371B353F41}" type="parTrans" cxnId="{053B97F8-CC00-A641-A5F5-1916D4D4CAF4}">
      <dgm:prSet/>
      <dgm:spPr/>
      <dgm:t>
        <a:bodyPr/>
        <a:lstStyle/>
        <a:p>
          <a:endParaRPr lang="it-IT"/>
        </a:p>
      </dgm:t>
    </dgm:pt>
    <dgm:pt modelId="{11349206-05B7-C24B-A03C-EE318D47284B}" type="sibTrans" cxnId="{053B97F8-CC00-A641-A5F5-1916D4D4CAF4}">
      <dgm:prSet/>
      <dgm:spPr/>
      <dgm:t>
        <a:bodyPr/>
        <a:lstStyle/>
        <a:p>
          <a:endParaRPr lang="it-IT"/>
        </a:p>
      </dgm:t>
    </dgm:pt>
    <dgm:pt modelId="{79B619B1-3667-DD40-9657-017C92948B2B}">
      <dgm:prSet/>
      <dgm:spPr/>
      <dgm:t>
        <a:bodyPr/>
        <a:lstStyle/>
        <a:p>
          <a:r>
            <a:rPr lang="it-IT" dirty="0"/>
            <a:t>SS</a:t>
          </a:r>
        </a:p>
      </dgm:t>
    </dgm:pt>
    <dgm:pt modelId="{838E4940-048C-6942-AEB5-A0D5A1554E89}" type="parTrans" cxnId="{B1845C5D-E006-E448-BCBC-1910D400A6A2}">
      <dgm:prSet/>
      <dgm:spPr/>
      <dgm:t>
        <a:bodyPr/>
        <a:lstStyle/>
        <a:p>
          <a:endParaRPr lang="it-IT"/>
        </a:p>
      </dgm:t>
    </dgm:pt>
    <dgm:pt modelId="{09DC81B4-32B0-7848-9EC5-DCFFAAC99A38}" type="sibTrans" cxnId="{B1845C5D-E006-E448-BCBC-1910D400A6A2}">
      <dgm:prSet/>
      <dgm:spPr/>
      <dgm:t>
        <a:bodyPr/>
        <a:lstStyle/>
        <a:p>
          <a:endParaRPr lang="it-IT"/>
        </a:p>
      </dgm:t>
    </dgm:pt>
    <dgm:pt modelId="{E91BF235-F1FE-3D4B-9C67-4DDF4424A425}">
      <dgm:prSet/>
      <dgm:spPr/>
      <dgm:t>
        <a:bodyPr/>
        <a:lstStyle/>
        <a:p>
          <a:r>
            <a:rPr lang="it-IT" dirty="0"/>
            <a:t>SS    SR</a:t>
          </a:r>
        </a:p>
      </dgm:t>
    </dgm:pt>
    <dgm:pt modelId="{79F32974-65EA-F747-AC3E-C8958D230D99}" type="parTrans" cxnId="{0C17A6A0-1CC8-084C-AC05-F6769988132F}">
      <dgm:prSet/>
      <dgm:spPr/>
      <dgm:t>
        <a:bodyPr/>
        <a:lstStyle/>
        <a:p>
          <a:endParaRPr lang="it-IT"/>
        </a:p>
      </dgm:t>
    </dgm:pt>
    <dgm:pt modelId="{F6C13723-B489-2F44-8FE0-28F7C4551977}" type="sibTrans" cxnId="{0C17A6A0-1CC8-084C-AC05-F6769988132F}">
      <dgm:prSet/>
      <dgm:spPr/>
      <dgm:t>
        <a:bodyPr/>
        <a:lstStyle/>
        <a:p>
          <a:endParaRPr lang="it-IT"/>
        </a:p>
      </dgm:t>
    </dgm:pt>
    <dgm:pt modelId="{10400B62-3BBB-A54C-BA5D-32D405B72554}" type="pres">
      <dgm:prSet presAssocID="{5FD2D6EE-EE2A-1B44-BDBD-B49D8F3230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45D277-F6E3-744B-86E0-27E735403B62}" type="pres">
      <dgm:prSet presAssocID="{9F162D02-B246-C545-81D9-D06F5E70A876}" presName="root1" presStyleCnt="0"/>
      <dgm:spPr/>
    </dgm:pt>
    <dgm:pt modelId="{C87BC9E6-F7AB-D444-BE21-CD733B04A000}" type="pres">
      <dgm:prSet presAssocID="{9F162D02-B246-C545-81D9-D06F5E70A876}" presName="LevelOneTextNode" presStyleLbl="node0" presStyleIdx="0" presStyleCnt="1">
        <dgm:presLayoutVars>
          <dgm:chPref val="3"/>
        </dgm:presLayoutVars>
      </dgm:prSet>
      <dgm:spPr/>
    </dgm:pt>
    <dgm:pt modelId="{F96AE11B-5340-9A40-81F5-B0FE0C58E440}" type="pres">
      <dgm:prSet presAssocID="{9F162D02-B246-C545-81D9-D06F5E70A876}" presName="level2hierChild" presStyleCnt="0"/>
      <dgm:spPr/>
    </dgm:pt>
    <dgm:pt modelId="{7AF4B0F9-9E5A-3840-965F-BD697BD67246}" type="pres">
      <dgm:prSet presAssocID="{99088815-BAC2-334E-BE0B-C9E4A0AE210A}" presName="conn2-1" presStyleLbl="parChTrans1D2" presStyleIdx="0" presStyleCnt="3"/>
      <dgm:spPr/>
    </dgm:pt>
    <dgm:pt modelId="{99F94FAB-5238-E14B-BABA-D4582ED734F7}" type="pres">
      <dgm:prSet presAssocID="{99088815-BAC2-334E-BE0B-C9E4A0AE210A}" presName="connTx" presStyleLbl="parChTrans1D2" presStyleIdx="0" presStyleCnt="3"/>
      <dgm:spPr/>
    </dgm:pt>
    <dgm:pt modelId="{7EE99BA8-613B-FD40-9A21-70936F552CA6}" type="pres">
      <dgm:prSet presAssocID="{FB0A066D-91EA-BE42-A40A-920ACD9B6884}" presName="root2" presStyleCnt="0"/>
      <dgm:spPr/>
    </dgm:pt>
    <dgm:pt modelId="{23F15FFD-F8DD-4249-94D1-AC37B3508666}" type="pres">
      <dgm:prSet presAssocID="{FB0A066D-91EA-BE42-A40A-920ACD9B6884}" presName="LevelTwoTextNode" presStyleLbl="node2" presStyleIdx="0" presStyleCnt="3">
        <dgm:presLayoutVars>
          <dgm:chPref val="3"/>
        </dgm:presLayoutVars>
      </dgm:prSet>
      <dgm:spPr/>
    </dgm:pt>
    <dgm:pt modelId="{62875E97-B422-6747-BFA4-E0F3A39151BF}" type="pres">
      <dgm:prSet presAssocID="{FB0A066D-91EA-BE42-A40A-920ACD9B6884}" presName="level3hierChild" presStyleCnt="0"/>
      <dgm:spPr/>
    </dgm:pt>
    <dgm:pt modelId="{920548C5-23C6-8142-A9E5-17F1EA4737AB}" type="pres">
      <dgm:prSet presAssocID="{45927C7C-2E7F-324A-BC07-C1371B353F41}" presName="conn2-1" presStyleLbl="parChTrans1D3" presStyleIdx="0" presStyleCnt="3"/>
      <dgm:spPr/>
    </dgm:pt>
    <dgm:pt modelId="{3D7C0215-0941-6044-B545-2B318C790C89}" type="pres">
      <dgm:prSet presAssocID="{45927C7C-2E7F-324A-BC07-C1371B353F41}" presName="connTx" presStyleLbl="parChTrans1D3" presStyleIdx="0" presStyleCnt="3"/>
      <dgm:spPr/>
    </dgm:pt>
    <dgm:pt modelId="{D60EB8A0-D6B9-4645-96F8-6D52B79A1D25}" type="pres">
      <dgm:prSet presAssocID="{30F00751-2016-F743-84C2-C481C3BDDD85}" presName="root2" presStyleCnt="0"/>
      <dgm:spPr/>
    </dgm:pt>
    <dgm:pt modelId="{AAC187F8-4ACE-2E40-8151-C059DF2EA2C1}" type="pres">
      <dgm:prSet presAssocID="{30F00751-2016-F743-84C2-C481C3BDDD85}" presName="LevelTwoTextNode" presStyleLbl="node3" presStyleIdx="0" presStyleCnt="3">
        <dgm:presLayoutVars>
          <dgm:chPref val="3"/>
        </dgm:presLayoutVars>
      </dgm:prSet>
      <dgm:spPr/>
    </dgm:pt>
    <dgm:pt modelId="{488027C6-F0BB-F340-BFDE-F347438C9D39}" type="pres">
      <dgm:prSet presAssocID="{30F00751-2016-F743-84C2-C481C3BDDD85}" presName="level3hierChild" presStyleCnt="0"/>
      <dgm:spPr/>
    </dgm:pt>
    <dgm:pt modelId="{4D8C2632-22CD-3B4A-B1E8-EFB0BF5DC739}" type="pres">
      <dgm:prSet presAssocID="{1D08988D-4D2C-0F41-9158-9AA1D5905446}" presName="conn2-1" presStyleLbl="parChTrans1D2" presStyleIdx="1" presStyleCnt="3"/>
      <dgm:spPr/>
    </dgm:pt>
    <dgm:pt modelId="{CA10B414-FA2D-594F-A31F-B044B88D5D09}" type="pres">
      <dgm:prSet presAssocID="{1D08988D-4D2C-0F41-9158-9AA1D5905446}" presName="connTx" presStyleLbl="parChTrans1D2" presStyleIdx="1" presStyleCnt="3"/>
      <dgm:spPr/>
    </dgm:pt>
    <dgm:pt modelId="{B848D561-25D2-994E-AB30-198C65D5689D}" type="pres">
      <dgm:prSet presAssocID="{7AA53A26-1F04-8B4B-AA7F-E1E7AA954DB4}" presName="root2" presStyleCnt="0"/>
      <dgm:spPr/>
    </dgm:pt>
    <dgm:pt modelId="{6F94FE43-0DC6-BB4C-88B0-F0CFA3562933}" type="pres">
      <dgm:prSet presAssocID="{7AA53A26-1F04-8B4B-AA7F-E1E7AA954DB4}" presName="LevelTwoTextNode" presStyleLbl="node2" presStyleIdx="1" presStyleCnt="3">
        <dgm:presLayoutVars>
          <dgm:chPref val="3"/>
        </dgm:presLayoutVars>
      </dgm:prSet>
      <dgm:spPr/>
    </dgm:pt>
    <dgm:pt modelId="{15B69F62-D66C-A941-829E-D181DEE0E20C}" type="pres">
      <dgm:prSet presAssocID="{7AA53A26-1F04-8B4B-AA7F-E1E7AA954DB4}" presName="level3hierChild" presStyleCnt="0"/>
      <dgm:spPr/>
    </dgm:pt>
    <dgm:pt modelId="{F67DD576-840B-9C43-90FC-D7CED87C53C3}" type="pres">
      <dgm:prSet presAssocID="{838E4940-048C-6942-AEB5-A0D5A1554E89}" presName="conn2-1" presStyleLbl="parChTrans1D3" presStyleIdx="1" presStyleCnt="3"/>
      <dgm:spPr/>
    </dgm:pt>
    <dgm:pt modelId="{1EEBCC2D-F916-F44A-996D-FCED35D87AFA}" type="pres">
      <dgm:prSet presAssocID="{838E4940-048C-6942-AEB5-A0D5A1554E89}" presName="connTx" presStyleLbl="parChTrans1D3" presStyleIdx="1" presStyleCnt="3"/>
      <dgm:spPr/>
    </dgm:pt>
    <dgm:pt modelId="{8759C687-BE41-D242-884B-FF6FB2775DA1}" type="pres">
      <dgm:prSet presAssocID="{79B619B1-3667-DD40-9657-017C92948B2B}" presName="root2" presStyleCnt="0"/>
      <dgm:spPr/>
    </dgm:pt>
    <dgm:pt modelId="{EF854D21-F314-BA41-84B0-7CFA8088F278}" type="pres">
      <dgm:prSet presAssocID="{79B619B1-3667-DD40-9657-017C92948B2B}" presName="LevelTwoTextNode" presStyleLbl="node3" presStyleIdx="1" presStyleCnt="3">
        <dgm:presLayoutVars>
          <dgm:chPref val="3"/>
        </dgm:presLayoutVars>
      </dgm:prSet>
      <dgm:spPr/>
    </dgm:pt>
    <dgm:pt modelId="{A93AA678-71FF-9C48-BA90-3F95014EFFE7}" type="pres">
      <dgm:prSet presAssocID="{79B619B1-3667-DD40-9657-017C92948B2B}" presName="level3hierChild" presStyleCnt="0"/>
      <dgm:spPr/>
    </dgm:pt>
    <dgm:pt modelId="{BAFFDD3D-902C-6D4C-9E68-36064C09445D}" type="pres">
      <dgm:prSet presAssocID="{31F95A17-0541-3B49-8873-1F5E40C14B9E}" presName="conn2-1" presStyleLbl="parChTrans1D2" presStyleIdx="2" presStyleCnt="3"/>
      <dgm:spPr/>
    </dgm:pt>
    <dgm:pt modelId="{011BBEC7-E97C-A448-8406-3F0F4AEF3C96}" type="pres">
      <dgm:prSet presAssocID="{31F95A17-0541-3B49-8873-1F5E40C14B9E}" presName="connTx" presStyleLbl="parChTrans1D2" presStyleIdx="2" presStyleCnt="3"/>
      <dgm:spPr/>
    </dgm:pt>
    <dgm:pt modelId="{75280C79-5E64-5245-BB2E-D9D5F70204B5}" type="pres">
      <dgm:prSet presAssocID="{1B6C1381-4249-DF46-A969-ACB07BB58ECD}" presName="root2" presStyleCnt="0"/>
      <dgm:spPr/>
    </dgm:pt>
    <dgm:pt modelId="{93190988-BD56-314D-B50C-85027B813410}" type="pres">
      <dgm:prSet presAssocID="{1B6C1381-4249-DF46-A969-ACB07BB58ECD}" presName="LevelTwoTextNode" presStyleLbl="node2" presStyleIdx="2" presStyleCnt="3">
        <dgm:presLayoutVars>
          <dgm:chPref val="3"/>
        </dgm:presLayoutVars>
      </dgm:prSet>
      <dgm:spPr/>
    </dgm:pt>
    <dgm:pt modelId="{7208E892-C91E-4F44-B41D-4E9194B9665C}" type="pres">
      <dgm:prSet presAssocID="{1B6C1381-4249-DF46-A969-ACB07BB58ECD}" presName="level3hierChild" presStyleCnt="0"/>
      <dgm:spPr/>
    </dgm:pt>
    <dgm:pt modelId="{9D1C9735-675D-4745-91BB-D447D1502BE6}" type="pres">
      <dgm:prSet presAssocID="{79F32974-65EA-F747-AC3E-C8958D230D99}" presName="conn2-1" presStyleLbl="parChTrans1D3" presStyleIdx="2" presStyleCnt="3"/>
      <dgm:spPr/>
    </dgm:pt>
    <dgm:pt modelId="{7A65BA88-DF0A-9345-9FFA-BC95A2EBFBC3}" type="pres">
      <dgm:prSet presAssocID="{79F32974-65EA-F747-AC3E-C8958D230D99}" presName="connTx" presStyleLbl="parChTrans1D3" presStyleIdx="2" presStyleCnt="3"/>
      <dgm:spPr/>
    </dgm:pt>
    <dgm:pt modelId="{EBE6931E-2D31-A14D-9E32-544A92605511}" type="pres">
      <dgm:prSet presAssocID="{E91BF235-F1FE-3D4B-9C67-4DDF4424A425}" presName="root2" presStyleCnt="0"/>
      <dgm:spPr/>
    </dgm:pt>
    <dgm:pt modelId="{C4303206-280E-1749-B682-6381B89D5EC8}" type="pres">
      <dgm:prSet presAssocID="{E91BF235-F1FE-3D4B-9C67-4DDF4424A425}" presName="LevelTwoTextNode" presStyleLbl="node3" presStyleIdx="2" presStyleCnt="3">
        <dgm:presLayoutVars>
          <dgm:chPref val="3"/>
        </dgm:presLayoutVars>
      </dgm:prSet>
      <dgm:spPr/>
    </dgm:pt>
    <dgm:pt modelId="{1997F9F2-48AF-A54A-A681-D169D813024B}" type="pres">
      <dgm:prSet presAssocID="{E91BF235-F1FE-3D4B-9C67-4DDF4424A425}" presName="level3hierChild" presStyleCnt="0"/>
      <dgm:spPr/>
    </dgm:pt>
  </dgm:ptLst>
  <dgm:cxnLst>
    <dgm:cxn modelId="{C341C707-F766-5544-B700-9BE61B8E30F8}" type="presOf" srcId="{5FD2D6EE-EE2A-1B44-BDBD-B49D8F3230A9}" destId="{10400B62-3BBB-A54C-BA5D-32D405B72554}" srcOrd="0" destOrd="0" presId="urn:microsoft.com/office/officeart/2008/layout/HorizontalMultiLevelHierarchy"/>
    <dgm:cxn modelId="{E6E48722-83A2-8744-988E-B3CDC735490A}" type="presOf" srcId="{838E4940-048C-6942-AEB5-A0D5A1554E89}" destId="{1EEBCC2D-F916-F44A-996D-FCED35D87AFA}" srcOrd="1" destOrd="0" presId="urn:microsoft.com/office/officeart/2008/layout/HorizontalMultiLevelHierarchy"/>
    <dgm:cxn modelId="{F743B930-C84C-B64C-9B57-276FF38F7DD9}" srcId="{9F162D02-B246-C545-81D9-D06F5E70A876}" destId="{FB0A066D-91EA-BE42-A40A-920ACD9B6884}" srcOrd="0" destOrd="0" parTransId="{99088815-BAC2-334E-BE0B-C9E4A0AE210A}" sibTransId="{3E3BB13D-D22D-A144-A8C5-E93480694411}"/>
    <dgm:cxn modelId="{06D3DE35-DF6C-EF4D-B817-4522442FAF3E}" type="presOf" srcId="{45927C7C-2E7F-324A-BC07-C1371B353F41}" destId="{3D7C0215-0941-6044-B545-2B318C790C89}" srcOrd="1" destOrd="0" presId="urn:microsoft.com/office/officeart/2008/layout/HorizontalMultiLevelHierarchy"/>
    <dgm:cxn modelId="{9898B640-F8BE-E548-AC34-B49120EB9F37}" type="presOf" srcId="{79F32974-65EA-F747-AC3E-C8958D230D99}" destId="{9D1C9735-675D-4745-91BB-D447D1502BE6}" srcOrd="0" destOrd="0" presId="urn:microsoft.com/office/officeart/2008/layout/HorizontalMultiLevelHierarchy"/>
    <dgm:cxn modelId="{1AE62345-D192-9B45-8076-AD08025D2BA6}" type="presOf" srcId="{9F162D02-B246-C545-81D9-D06F5E70A876}" destId="{C87BC9E6-F7AB-D444-BE21-CD733B04A000}" srcOrd="0" destOrd="0" presId="urn:microsoft.com/office/officeart/2008/layout/HorizontalMultiLevelHierarchy"/>
    <dgm:cxn modelId="{2E812A47-8238-DF46-B572-4E549BF449A5}" type="presOf" srcId="{79B619B1-3667-DD40-9657-017C92948B2B}" destId="{EF854D21-F314-BA41-84B0-7CFA8088F278}" srcOrd="0" destOrd="0" presId="urn:microsoft.com/office/officeart/2008/layout/HorizontalMultiLevelHierarchy"/>
    <dgm:cxn modelId="{EF5AE857-F615-B742-A04E-C6E486957734}" srcId="{9F162D02-B246-C545-81D9-D06F5E70A876}" destId="{7AA53A26-1F04-8B4B-AA7F-E1E7AA954DB4}" srcOrd="1" destOrd="0" parTransId="{1D08988D-4D2C-0F41-9158-9AA1D5905446}" sibTransId="{E0293079-0F38-B143-9640-05F56723DE9D}"/>
    <dgm:cxn modelId="{B1845C5D-E006-E448-BCBC-1910D400A6A2}" srcId="{7AA53A26-1F04-8B4B-AA7F-E1E7AA954DB4}" destId="{79B619B1-3667-DD40-9657-017C92948B2B}" srcOrd="0" destOrd="0" parTransId="{838E4940-048C-6942-AEB5-A0D5A1554E89}" sibTransId="{09DC81B4-32B0-7848-9EC5-DCFFAAC99A38}"/>
    <dgm:cxn modelId="{1373D261-95B5-6F4C-BCFF-DDBF1DA5FFA1}" srcId="{5FD2D6EE-EE2A-1B44-BDBD-B49D8F3230A9}" destId="{9F162D02-B246-C545-81D9-D06F5E70A876}" srcOrd="0" destOrd="0" parTransId="{3A098283-448B-744A-96C5-1C5160B420EB}" sibTransId="{777D3D20-07A1-1444-BF06-BC1392962CB2}"/>
    <dgm:cxn modelId="{DCC6AC67-BC00-5642-81FE-EFC500282741}" type="presOf" srcId="{1B6C1381-4249-DF46-A969-ACB07BB58ECD}" destId="{93190988-BD56-314D-B50C-85027B813410}" srcOrd="0" destOrd="0" presId="urn:microsoft.com/office/officeart/2008/layout/HorizontalMultiLevelHierarchy"/>
    <dgm:cxn modelId="{BEE9C06A-49D9-3444-B588-B19451738B1C}" srcId="{9F162D02-B246-C545-81D9-D06F5E70A876}" destId="{1B6C1381-4249-DF46-A969-ACB07BB58ECD}" srcOrd="2" destOrd="0" parTransId="{31F95A17-0541-3B49-8873-1F5E40C14B9E}" sibTransId="{CD8A5CC8-7223-EC4E-BA99-56C9397AA592}"/>
    <dgm:cxn modelId="{03B1D272-0822-8743-9DEF-AA0888F133C7}" type="presOf" srcId="{1D08988D-4D2C-0F41-9158-9AA1D5905446}" destId="{CA10B414-FA2D-594F-A31F-B044B88D5D09}" srcOrd="1" destOrd="0" presId="urn:microsoft.com/office/officeart/2008/layout/HorizontalMultiLevelHierarchy"/>
    <dgm:cxn modelId="{99C21F81-C619-C142-87AA-E512FBBEF8B2}" type="presOf" srcId="{FB0A066D-91EA-BE42-A40A-920ACD9B6884}" destId="{23F15FFD-F8DD-4249-94D1-AC37B3508666}" srcOrd="0" destOrd="0" presId="urn:microsoft.com/office/officeart/2008/layout/HorizontalMultiLevelHierarchy"/>
    <dgm:cxn modelId="{4F6C798C-C776-9349-8D87-503743202F42}" type="presOf" srcId="{1D08988D-4D2C-0F41-9158-9AA1D5905446}" destId="{4D8C2632-22CD-3B4A-B1E8-EFB0BF5DC739}" srcOrd="0" destOrd="0" presId="urn:microsoft.com/office/officeart/2008/layout/HorizontalMultiLevelHierarchy"/>
    <dgm:cxn modelId="{F149C296-BB73-934E-9B28-4F1EB2E3535F}" type="presOf" srcId="{99088815-BAC2-334E-BE0B-C9E4A0AE210A}" destId="{7AF4B0F9-9E5A-3840-965F-BD697BD67246}" srcOrd="0" destOrd="0" presId="urn:microsoft.com/office/officeart/2008/layout/HorizontalMultiLevelHierarchy"/>
    <dgm:cxn modelId="{0C17A6A0-1CC8-084C-AC05-F6769988132F}" srcId="{1B6C1381-4249-DF46-A969-ACB07BB58ECD}" destId="{E91BF235-F1FE-3D4B-9C67-4DDF4424A425}" srcOrd="0" destOrd="0" parTransId="{79F32974-65EA-F747-AC3E-C8958D230D99}" sibTransId="{F6C13723-B489-2F44-8FE0-28F7C4551977}"/>
    <dgm:cxn modelId="{4AF641AA-B1A5-0F4A-AA9C-E271C78F754A}" type="presOf" srcId="{79F32974-65EA-F747-AC3E-C8958D230D99}" destId="{7A65BA88-DF0A-9345-9FFA-BC95A2EBFBC3}" srcOrd="1" destOrd="0" presId="urn:microsoft.com/office/officeart/2008/layout/HorizontalMultiLevelHierarchy"/>
    <dgm:cxn modelId="{4ACFD6B5-CD84-5440-9AE4-4C0C927449D3}" type="presOf" srcId="{99088815-BAC2-334E-BE0B-C9E4A0AE210A}" destId="{99F94FAB-5238-E14B-BABA-D4582ED734F7}" srcOrd="1" destOrd="0" presId="urn:microsoft.com/office/officeart/2008/layout/HorizontalMultiLevelHierarchy"/>
    <dgm:cxn modelId="{01AD22C6-2404-8E49-8732-6EF51E46089E}" type="presOf" srcId="{838E4940-048C-6942-AEB5-A0D5A1554E89}" destId="{F67DD576-840B-9C43-90FC-D7CED87C53C3}" srcOrd="0" destOrd="0" presId="urn:microsoft.com/office/officeart/2008/layout/HorizontalMultiLevelHierarchy"/>
    <dgm:cxn modelId="{4AFBBFCC-6AA4-164A-88FD-AC084965950F}" type="presOf" srcId="{30F00751-2016-F743-84C2-C481C3BDDD85}" destId="{AAC187F8-4ACE-2E40-8151-C059DF2EA2C1}" srcOrd="0" destOrd="0" presId="urn:microsoft.com/office/officeart/2008/layout/HorizontalMultiLevelHierarchy"/>
    <dgm:cxn modelId="{9A8CFCD1-6DFE-7147-970C-4040DD193C87}" type="presOf" srcId="{31F95A17-0541-3B49-8873-1F5E40C14B9E}" destId="{011BBEC7-E97C-A448-8406-3F0F4AEF3C96}" srcOrd="1" destOrd="0" presId="urn:microsoft.com/office/officeart/2008/layout/HorizontalMultiLevelHierarchy"/>
    <dgm:cxn modelId="{270523E3-3B1B-AF49-A5A0-0083B70DD52F}" type="presOf" srcId="{7AA53A26-1F04-8B4B-AA7F-E1E7AA954DB4}" destId="{6F94FE43-0DC6-BB4C-88B0-F0CFA3562933}" srcOrd="0" destOrd="0" presId="urn:microsoft.com/office/officeart/2008/layout/HorizontalMultiLevelHierarchy"/>
    <dgm:cxn modelId="{C46094E6-9759-1640-B4A0-2D61F65BAC3D}" type="presOf" srcId="{45927C7C-2E7F-324A-BC07-C1371B353F41}" destId="{920548C5-23C6-8142-A9E5-17F1EA4737AB}" srcOrd="0" destOrd="0" presId="urn:microsoft.com/office/officeart/2008/layout/HorizontalMultiLevelHierarchy"/>
    <dgm:cxn modelId="{B7E595F3-86AD-FC49-8BAC-A57DF2B8F744}" type="presOf" srcId="{E91BF235-F1FE-3D4B-9C67-4DDF4424A425}" destId="{C4303206-280E-1749-B682-6381B89D5EC8}" srcOrd="0" destOrd="0" presId="urn:microsoft.com/office/officeart/2008/layout/HorizontalMultiLevelHierarchy"/>
    <dgm:cxn modelId="{053B97F8-CC00-A641-A5F5-1916D4D4CAF4}" srcId="{FB0A066D-91EA-BE42-A40A-920ACD9B6884}" destId="{30F00751-2016-F743-84C2-C481C3BDDD85}" srcOrd="0" destOrd="0" parTransId="{45927C7C-2E7F-324A-BC07-C1371B353F41}" sibTransId="{11349206-05B7-C24B-A03C-EE318D47284B}"/>
    <dgm:cxn modelId="{35A34DFB-51AB-ED4D-89DD-3083D5EC951F}" type="presOf" srcId="{31F95A17-0541-3B49-8873-1F5E40C14B9E}" destId="{BAFFDD3D-902C-6D4C-9E68-36064C09445D}" srcOrd="0" destOrd="0" presId="urn:microsoft.com/office/officeart/2008/layout/HorizontalMultiLevelHierarchy"/>
    <dgm:cxn modelId="{4DFE5F0B-222C-2846-84C8-994C5B44CD1A}" type="presParOf" srcId="{10400B62-3BBB-A54C-BA5D-32D405B72554}" destId="{B445D277-F6E3-744B-86E0-27E735403B62}" srcOrd="0" destOrd="0" presId="urn:microsoft.com/office/officeart/2008/layout/HorizontalMultiLevelHierarchy"/>
    <dgm:cxn modelId="{B62272B0-CC1C-8342-85A2-33FDA6038450}" type="presParOf" srcId="{B445D277-F6E3-744B-86E0-27E735403B62}" destId="{C87BC9E6-F7AB-D444-BE21-CD733B04A000}" srcOrd="0" destOrd="0" presId="urn:microsoft.com/office/officeart/2008/layout/HorizontalMultiLevelHierarchy"/>
    <dgm:cxn modelId="{1851C848-730F-0D4A-BEC2-97A6A5286CB8}" type="presParOf" srcId="{B445D277-F6E3-744B-86E0-27E735403B62}" destId="{F96AE11B-5340-9A40-81F5-B0FE0C58E440}" srcOrd="1" destOrd="0" presId="urn:microsoft.com/office/officeart/2008/layout/HorizontalMultiLevelHierarchy"/>
    <dgm:cxn modelId="{EA275A61-B786-3B4D-99BE-F8A7DC7705A9}" type="presParOf" srcId="{F96AE11B-5340-9A40-81F5-B0FE0C58E440}" destId="{7AF4B0F9-9E5A-3840-965F-BD697BD67246}" srcOrd="0" destOrd="0" presId="urn:microsoft.com/office/officeart/2008/layout/HorizontalMultiLevelHierarchy"/>
    <dgm:cxn modelId="{8EF7F336-E560-0740-9346-AF338DEEA6E4}" type="presParOf" srcId="{7AF4B0F9-9E5A-3840-965F-BD697BD67246}" destId="{99F94FAB-5238-E14B-BABA-D4582ED734F7}" srcOrd="0" destOrd="0" presId="urn:microsoft.com/office/officeart/2008/layout/HorizontalMultiLevelHierarchy"/>
    <dgm:cxn modelId="{C661816F-B86C-0B42-851A-B6A1EB4A2323}" type="presParOf" srcId="{F96AE11B-5340-9A40-81F5-B0FE0C58E440}" destId="{7EE99BA8-613B-FD40-9A21-70936F552CA6}" srcOrd="1" destOrd="0" presId="urn:microsoft.com/office/officeart/2008/layout/HorizontalMultiLevelHierarchy"/>
    <dgm:cxn modelId="{A76C2C93-99F3-7B4A-85ED-371449954702}" type="presParOf" srcId="{7EE99BA8-613B-FD40-9A21-70936F552CA6}" destId="{23F15FFD-F8DD-4249-94D1-AC37B3508666}" srcOrd="0" destOrd="0" presId="urn:microsoft.com/office/officeart/2008/layout/HorizontalMultiLevelHierarchy"/>
    <dgm:cxn modelId="{F4B45C50-E36C-974A-869B-C5F73524D0EE}" type="presParOf" srcId="{7EE99BA8-613B-FD40-9A21-70936F552CA6}" destId="{62875E97-B422-6747-BFA4-E0F3A39151BF}" srcOrd="1" destOrd="0" presId="urn:microsoft.com/office/officeart/2008/layout/HorizontalMultiLevelHierarchy"/>
    <dgm:cxn modelId="{41D42A22-E4A0-124B-87D3-ED9672641628}" type="presParOf" srcId="{62875E97-B422-6747-BFA4-E0F3A39151BF}" destId="{920548C5-23C6-8142-A9E5-17F1EA4737AB}" srcOrd="0" destOrd="0" presId="urn:microsoft.com/office/officeart/2008/layout/HorizontalMultiLevelHierarchy"/>
    <dgm:cxn modelId="{D4F753BE-D4DD-A44E-863A-A867B1903A22}" type="presParOf" srcId="{920548C5-23C6-8142-A9E5-17F1EA4737AB}" destId="{3D7C0215-0941-6044-B545-2B318C790C89}" srcOrd="0" destOrd="0" presId="urn:microsoft.com/office/officeart/2008/layout/HorizontalMultiLevelHierarchy"/>
    <dgm:cxn modelId="{1DC47B7F-4EF8-2548-8198-D79E634E42DE}" type="presParOf" srcId="{62875E97-B422-6747-BFA4-E0F3A39151BF}" destId="{D60EB8A0-D6B9-4645-96F8-6D52B79A1D25}" srcOrd="1" destOrd="0" presId="urn:microsoft.com/office/officeart/2008/layout/HorizontalMultiLevelHierarchy"/>
    <dgm:cxn modelId="{18098750-34A4-0E48-9A4F-3292DA58D1BD}" type="presParOf" srcId="{D60EB8A0-D6B9-4645-96F8-6D52B79A1D25}" destId="{AAC187F8-4ACE-2E40-8151-C059DF2EA2C1}" srcOrd="0" destOrd="0" presId="urn:microsoft.com/office/officeart/2008/layout/HorizontalMultiLevelHierarchy"/>
    <dgm:cxn modelId="{132BB71A-7BC2-9746-87D1-0246C4341258}" type="presParOf" srcId="{D60EB8A0-D6B9-4645-96F8-6D52B79A1D25}" destId="{488027C6-F0BB-F340-BFDE-F347438C9D39}" srcOrd="1" destOrd="0" presId="urn:microsoft.com/office/officeart/2008/layout/HorizontalMultiLevelHierarchy"/>
    <dgm:cxn modelId="{A0E39202-05E4-2F47-8268-5756AEBCD7F8}" type="presParOf" srcId="{F96AE11B-5340-9A40-81F5-B0FE0C58E440}" destId="{4D8C2632-22CD-3B4A-B1E8-EFB0BF5DC739}" srcOrd="2" destOrd="0" presId="urn:microsoft.com/office/officeart/2008/layout/HorizontalMultiLevelHierarchy"/>
    <dgm:cxn modelId="{5303ED96-AC57-3F4F-9AF3-D51F991D10BF}" type="presParOf" srcId="{4D8C2632-22CD-3B4A-B1E8-EFB0BF5DC739}" destId="{CA10B414-FA2D-594F-A31F-B044B88D5D09}" srcOrd="0" destOrd="0" presId="urn:microsoft.com/office/officeart/2008/layout/HorizontalMultiLevelHierarchy"/>
    <dgm:cxn modelId="{B514E31E-3323-D341-9957-30EFA445D773}" type="presParOf" srcId="{F96AE11B-5340-9A40-81F5-B0FE0C58E440}" destId="{B848D561-25D2-994E-AB30-198C65D5689D}" srcOrd="3" destOrd="0" presId="urn:microsoft.com/office/officeart/2008/layout/HorizontalMultiLevelHierarchy"/>
    <dgm:cxn modelId="{28885CB1-B004-8B43-BB86-A5DDCFB403FF}" type="presParOf" srcId="{B848D561-25D2-994E-AB30-198C65D5689D}" destId="{6F94FE43-0DC6-BB4C-88B0-F0CFA3562933}" srcOrd="0" destOrd="0" presId="urn:microsoft.com/office/officeart/2008/layout/HorizontalMultiLevelHierarchy"/>
    <dgm:cxn modelId="{3C2A4920-A394-E04E-AB35-F27B4ACC5B00}" type="presParOf" srcId="{B848D561-25D2-994E-AB30-198C65D5689D}" destId="{15B69F62-D66C-A941-829E-D181DEE0E20C}" srcOrd="1" destOrd="0" presId="urn:microsoft.com/office/officeart/2008/layout/HorizontalMultiLevelHierarchy"/>
    <dgm:cxn modelId="{4AAFA1DB-0245-374D-A901-1F7DC92B2D2A}" type="presParOf" srcId="{15B69F62-D66C-A941-829E-D181DEE0E20C}" destId="{F67DD576-840B-9C43-90FC-D7CED87C53C3}" srcOrd="0" destOrd="0" presId="urn:microsoft.com/office/officeart/2008/layout/HorizontalMultiLevelHierarchy"/>
    <dgm:cxn modelId="{D6E3792D-3567-574B-976F-AB3B873EFB6E}" type="presParOf" srcId="{F67DD576-840B-9C43-90FC-D7CED87C53C3}" destId="{1EEBCC2D-F916-F44A-996D-FCED35D87AFA}" srcOrd="0" destOrd="0" presId="urn:microsoft.com/office/officeart/2008/layout/HorizontalMultiLevelHierarchy"/>
    <dgm:cxn modelId="{B40E1369-A643-9548-A6AB-60A9A7DE347B}" type="presParOf" srcId="{15B69F62-D66C-A941-829E-D181DEE0E20C}" destId="{8759C687-BE41-D242-884B-FF6FB2775DA1}" srcOrd="1" destOrd="0" presId="urn:microsoft.com/office/officeart/2008/layout/HorizontalMultiLevelHierarchy"/>
    <dgm:cxn modelId="{77BC8DB6-E36E-DB45-89E5-E3AF5B2785EE}" type="presParOf" srcId="{8759C687-BE41-D242-884B-FF6FB2775DA1}" destId="{EF854D21-F314-BA41-84B0-7CFA8088F278}" srcOrd="0" destOrd="0" presId="urn:microsoft.com/office/officeart/2008/layout/HorizontalMultiLevelHierarchy"/>
    <dgm:cxn modelId="{FF00F6ED-98EB-8F43-8FAA-9CF8C3823D1C}" type="presParOf" srcId="{8759C687-BE41-D242-884B-FF6FB2775DA1}" destId="{A93AA678-71FF-9C48-BA90-3F95014EFFE7}" srcOrd="1" destOrd="0" presId="urn:microsoft.com/office/officeart/2008/layout/HorizontalMultiLevelHierarchy"/>
    <dgm:cxn modelId="{B9C53597-6E53-3846-84EA-9F3A457EA6E5}" type="presParOf" srcId="{F96AE11B-5340-9A40-81F5-B0FE0C58E440}" destId="{BAFFDD3D-902C-6D4C-9E68-36064C09445D}" srcOrd="4" destOrd="0" presId="urn:microsoft.com/office/officeart/2008/layout/HorizontalMultiLevelHierarchy"/>
    <dgm:cxn modelId="{E4CBA3C7-DBB7-EB4E-B9F6-8D757AC96085}" type="presParOf" srcId="{BAFFDD3D-902C-6D4C-9E68-36064C09445D}" destId="{011BBEC7-E97C-A448-8406-3F0F4AEF3C96}" srcOrd="0" destOrd="0" presId="urn:microsoft.com/office/officeart/2008/layout/HorizontalMultiLevelHierarchy"/>
    <dgm:cxn modelId="{508FE348-2CC2-E74F-88A0-9563014895FC}" type="presParOf" srcId="{F96AE11B-5340-9A40-81F5-B0FE0C58E440}" destId="{75280C79-5E64-5245-BB2E-D9D5F70204B5}" srcOrd="5" destOrd="0" presId="urn:microsoft.com/office/officeart/2008/layout/HorizontalMultiLevelHierarchy"/>
    <dgm:cxn modelId="{2D8EEC41-8176-4F42-9F24-68E046A53D22}" type="presParOf" srcId="{75280C79-5E64-5245-BB2E-D9D5F70204B5}" destId="{93190988-BD56-314D-B50C-85027B813410}" srcOrd="0" destOrd="0" presId="urn:microsoft.com/office/officeart/2008/layout/HorizontalMultiLevelHierarchy"/>
    <dgm:cxn modelId="{DF14E5F9-CD15-FB47-BCE4-3F2151E0C7C4}" type="presParOf" srcId="{75280C79-5E64-5245-BB2E-D9D5F70204B5}" destId="{7208E892-C91E-4F44-B41D-4E9194B9665C}" srcOrd="1" destOrd="0" presId="urn:microsoft.com/office/officeart/2008/layout/HorizontalMultiLevelHierarchy"/>
    <dgm:cxn modelId="{7A878396-2143-6E46-ACDB-598C1F459314}" type="presParOf" srcId="{7208E892-C91E-4F44-B41D-4E9194B9665C}" destId="{9D1C9735-675D-4745-91BB-D447D1502BE6}" srcOrd="0" destOrd="0" presId="urn:microsoft.com/office/officeart/2008/layout/HorizontalMultiLevelHierarchy"/>
    <dgm:cxn modelId="{9E981131-70BC-CA45-B414-2FE22AF7126A}" type="presParOf" srcId="{9D1C9735-675D-4745-91BB-D447D1502BE6}" destId="{7A65BA88-DF0A-9345-9FFA-BC95A2EBFBC3}" srcOrd="0" destOrd="0" presId="urn:microsoft.com/office/officeart/2008/layout/HorizontalMultiLevelHierarchy"/>
    <dgm:cxn modelId="{864A477F-8F2D-F448-A9F9-7EF3D478200C}" type="presParOf" srcId="{7208E892-C91E-4F44-B41D-4E9194B9665C}" destId="{EBE6931E-2D31-A14D-9E32-544A92605511}" srcOrd="1" destOrd="0" presId="urn:microsoft.com/office/officeart/2008/layout/HorizontalMultiLevelHierarchy"/>
    <dgm:cxn modelId="{210E9AE7-7F3D-8341-B419-225D165F902D}" type="presParOf" srcId="{EBE6931E-2D31-A14D-9E32-544A92605511}" destId="{C4303206-280E-1749-B682-6381B89D5EC8}" srcOrd="0" destOrd="0" presId="urn:microsoft.com/office/officeart/2008/layout/HorizontalMultiLevelHierarchy"/>
    <dgm:cxn modelId="{F3060754-5AD0-4A41-8C6D-A5B8A28B5470}" type="presParOf" srcId="{EBE6931E-2D31-A14D-9E32-544A92605511}" destId="{1997F9F2-48AF-A54A-A681-D169D81302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65FBABA-F827-4248-A2DE-B70397ED5ACC}" type="doc">
      <dgm:prSet loTypeId="urn:microsoft.com/office/officeart/2005/8/layout/hProcess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7C5866-CC16-C44F-AA48-9A1F93FFCC8A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11/10/23</a:t>
          </a:r>
        </a:p>
      </dgm:t>
    </dgm:pt>
    <dgm:pt modelId="{32A065E0-8105-144B-9235-EA213E750DC9}" type="parTrans" cxnId="{2F53020B-9AF2-5A42-AAD5-3F2F4295E337}">
      <dgm:prSet/>
      <dgm:spPr/>
      <dgm:t>
        <a:bodyPr/>
        <a:lstStyle/>
        <a:p>
          <a:endParaRPr lang="it-IT"/>
        </a:p>
      </dgm:t>
    </dgm:pt>
    <dgm:pt modelId="{D58481A3-B6FC-3B45-856B-9CFDE52CF022}" type="sibTrans" cxnId="{2F53020B-9AF2-5A42-AAD5-3F2F4295E337}">
      <dgm:prSet/>
      <dgm:spPr/>
      <dgm:t>
        <a:bodyPr/>
        <a:lstStyle/>
        <a:p>
          <a:endParaRPr lang="it-IT"/>
        </a:p>
      </dgm:t>
    </dgm:pt>
    <dgm:pt modelId="{3D07EF07-5AD5-9542-BF55-94D485C1F658}">
      <dgm:prSet phldrT="[Testo]" custT="1"/>
      <dgm:spPr>
        <a:solidFill>
          <a:schemeClr val="accent6">
            <a:lumMod val="50000"/>
          </a:schemeClr>
        </a:solidFill>
      </dgm:spPr>
      <dgm:t>
        <a:bodyPr/>
        <a:lstStyle/>
        <a:p>
          <a:br>
            <a:rPr lang="it-IT" sz="1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sz="1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Recitata minaccia di suicidio : terapia occasionale EN 1 mg 1 </a:t>
          </a:r>
          <a:r>
            <a:rPr lang="it-IT" sz="20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cp</a:t>
          </a:r>
          <a:r>
            <a:rPr lang="it-IT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(unica somministrazione</a:t>
          </a:r>
          <a:r>
            <a:rPr lang="it-IT" sz="14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) </a:t>
          </a:r>
          <a:endParaRPr lang="it-IT" sz="1400" dirty="0">
            <a:solidFill>
              <a:schemeClr val="bg1"/>
            </a:solidFill>
          </a:endParaRPr>
        </a:p>
      </dgm:t>
    </dgm:pt>
    <dgm:pt modelId="{70803C81-A1D2-D34E-86D0-65BE7749DD34}" type="parTrans" cxnId="{E17C17B5-63BC-BA45-A48C-DB8E4F9392AD}">
      <dgm:prSet/>
      <dgm:spPr/>
      <dgm:t>
        <a:bodyPr/>
        <a:lstStyle/>
        <a:p>
          <a:endParaRPr lang="it-IT"/>
        </a:p>
      </dgm:t>
    </dgm:pt>
    <dgm:pt modelId="{0D530248-3C97-E948-92F0-EAF09DAC1B2C}" type="sibTrans" cxnId="{E17C17B5-63BC-BA45-A48C-DB8E4F9392AD}">
      <dgm:prSet/>
      <dgm:spPr/>
      <dgm:t>
        <a:bodyPr/>
        <a:lstStyle/>
        <a:p>
          <a:endParaRPr lang="it-IT"/>
        </a:p>
      </dgm:t>
    </dgm:pt>
    <dgm:pt modelId="{894DC61E-95A7-9D48-BE3F-A14A7E9B718E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29/10/23</a:t>
          </a:r>
        </a:p>
      </dgm:t>
    </dgm:pt>
    <dgm:pt modelId="{91C673B3-0AAA-BB4E-9A5D-07B7C73E22A4}" type="parTrans" cxnId="{9A5F597E-73CD-C342-AA78-7227323B6D86}">
      <dgm:prSet/>
      <dgm:spPr/>
      <dgm:t>
        <a:bodyPr/>
        <a:lstStyle/>
        <a:p>
          <a:endParaRPr lang="it-IT"/>
        </a:p>
      </dgm:t>
    </dgm:pt>
    <dgm:pt modelId="{B2ED9F40-C70F-9A48-9F08-7995035E9E52}" type="sibTrans" cxnId="{9A5F597E-73CD-C342-AA78-7227323B6D86}">
      <dgm:prSet/>
      <dgm:spPr/>
      <dgm:t>
        <a:bodyPr/>
        <a:lstStyle/>
        <a:p>
          <a:endParaRPr lang="it-IT"/>
        </a:p>
      </dgm:t>
    </dgm:pt>
    <dgm:pt modelId="{BC9C4A02-73CB-514F-AE93-4C5CD5985C68}">
      <dgm:prSet phldrT="[Testo]"/>
      <dgm:spPr/>
      <dgm:t>
        <a:bodyPr/>
        <a:lstStyle/>
        <a:p>
          <a:br>
            <a:rPr lang="it-IT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endParaRPr lang="it-IT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endParaRPr lang="it-IT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Elimina </a:t>
          </a:r>
          <a:r>
            <a:rPr lang="it-IT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Haldol</a:t>
          </a: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gtt 20 gtt ore 8.45</a:t>
          </a:r>
          <a:endParaRPr lang="it-IT" dirty="0">
            <a:solidFill>
              <a:schemeClr val="bg1"/>
            </a:solidFill>
          </a:endParaRPr>
        </a:p>
      </dgm:t>
    </dgm:pt>
    <dgm:pt modelId="{64DFD43F-BEB4-A948-B88F-A42E14D6836F}" type="parTrans" cxnId="{C3D357CA-CA10-5246-B626-DCB7919D3B2D}">
      <dgm:prSet/>
      <dgm:spPr/>
      <dgm:t>
        <a:bodyPr/>
        <a:lstStyle/>
        <a:p>
          <a:endParaRPr lang="it-IT"/>
        </a:p>
      </dgm:t>
    </dgm:pt>
    <dgm:pt modelId="{79626FE4-0501-AB41-A6E5-5EC4946BE97F}" type="sibTrans" cxnId="{C3D357CA-CA10-5246-B626-DCB7919D3B2D}">
      <dgm:prSet/>
      <dgm:spPr/>
      <dgm:t>
        <a:bodyPr/>
        <a:lstStyle/>
        <a:p>
          <a:endParaRPr lang="it-IT"/>
        </a:p>
      </dgm:t>
    </dgm:pt>
    <dgm:pt modelId="{68CCFEFF-259E-D74D-A41A-31B5D8AA165E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25/11/23</a:t>
          </a:r>
        </a:p>
      </dgm:t>
    </dgm:pt>
    <dgm:pt modelId="{49C17A03-DB58-2D46-B01A-446E11C75025}" type="parTrans" cxnId="{70BA662C-4E9A-614B-950E-39AC8C17ED9E}">
      <dgm:prSet/>
      <dgm:spPr/>
      <dgm:t>
        <a:bodyPr/>
        <a:lstStyle/>
        <a:p>
          <a:endParaRPr lang="it-IT"/>
        </a:p>
      </dgm:t>
    </dgm:pt>
    <dgm:pt modelId="{CC9EB020-1240-E648-B1E1-1EBB2869BB9E}" type="sibTrans" cxnId="{70BA662C-4E9A-614B-950E-39AC8C17ED9E}">
      <dgm:prSet/>
      <dgm:spPr/>
      <dgm:t>
        <a:bodyPr/>
        <a:lstStyle/>
        <a:p>
          <a:endParaRPr lang="it-IT"/>
        </a:p>
      </dgm:t>
    </dgm:pt>
    <dgm:pt modelId="{681AEBC1-186E-314E-B675-A2FBBF1A5969}">
      <dgm:prSet phldrT="[Testo]"/>
      <dgm:spPr/>
      <dgm:t>
        <a:bodyPr/>
        <a:lstStyle/>
        <a:p>
          <a:endParaRPr lang="it-IT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endParaRPr lang="it-IT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</a:t>
          </a:r>
          <a:r>
            <a:rPr lang="it-IT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depakin</a:t>
          </a: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</a:t>
          </a:r>
          <a:r>
            <a:rPr lang="it-IT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chrono</a:t>
          </a: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500 mg 1 </a:t>
          </a:r>
          <a:r>
            <a:rPr lang="it-IT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cp</a:t>
          </a: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per 2 (in riduzione)</a:t>
          </a:r>
          <a:b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entumin</a:t>
          </a: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gtt :  10 gtt per 3</a:t>
          </a:r>
          <a:b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​</a:t>
          </a:r>
          <a:br>
            <a:rPr lang="it-IT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endParaRPr lang="it-IT" dirty="0"/>
        </a:p>
      </dgm:t>
    </dgm:pt>
    <dgm:pt modelId="{E26B69F8-D477-A54A-991B-F4834F37AE9F}" type="parTrans" cxnId="{76DDD87D-745F-9D47-9B3F-7EC10266BCC0}">
      <dgm:prSet/>
      <dgm:spPr/>
      <dgm:t>
        <a:bodyPr/>
        <a:lstStyle/>
        <a:p>
          <a:endParaRPr lang="it-IT"/>
        </a:p>
      </dgm:t>
    </dgm:pt>
    <dgm:pt modelId="{2361713C-35CA-EC49-A9BA-2BF743D4D107}" type="sibTrans" cxnId="{76DDD87D-745F-9D47-9B3F-7EC10266BCC0}">
      <dgm:prSet/>
      <dgm:spPr/>
      <dgm:t>
        <a:bodyPr/>
        <a:lstStyle/>
        <a:p>
          <a:endParaRPr lang="it-IT"/>
        </a:p>
      </dgm:t>
    </dgm:pt>
    <dgm:pt modelId="{65836724-58A4-6345-87D7-9A0BC7556BBA}" type="pres">
      <dgm:prSet presAssocID="{165FBABA-F827-4248-A2DE-B70397ED5ACC}" presName="Name0" presStyleCnt="0">
        <dgm:presLayoutVars>
          <dgm:dir/>
          <dgm:animLvl val="lvl"/>
          <dgm:resizeHandles val="exact"/>
        </dgm:presLayoutVars>
      </dgm:prSet>
      <dgm:spPr/>
    </dgm:pt>
    <dgm:pt modelId="{64A4079B-DE4A-0144-ACAF-2C7E154D9FD3}" type="pres">
      <dgm:prSet presAssocID="{187C5866-CC16-C44F-AA48-9A1F93FFCC8A}" presName="compositeNode" presStyleCnt="0">
        <dgm:presLayoutVars>
          <dgm:bulletEnabled val="1"/>
        </dgm:presLayoutVars>
      </dgm:prSet>
      <dgm:spPr/>
    </dgm:pt>
    <dgm:pt modelId="{C46F497A-711B-344C-ADFE-6C86EB54BFD3}" type="pres">
      <dgm:prSet presAssocID="{187C5866-CC16-C44F-AA48-9A1F93FFCC8A}" presName="bgRect" presStyleLbl="node1" presStyleIdx="0" presStyleCnt="3" custScaleY="166837"/>
      <dgm:spPr/>
    </dgm:pt>
    <dgm:pt modelId="{5D928183-9F57-D34C-BD43-1384B70DFA28}" type="pres">
      <dgm:prSet presAssocID="{187C5866-CC16-C44F-AA48-9A1F93FFCC8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DF2C37D-5125-CA49-9A2D-43818C1EDDE2}" type="pres">
      <dgm:prSet presAssocID="{187C5866-CC16-C44F-AA48-9A1F93FFCC8A}" presName="childNode" presStyleLbl="node1" presStyleIdx="0" presStyleCnt="3">
        <dgm:presLayoutVars>
          <dgm:bulletEnabled val="1"/>
        </dgm:presLayoutVars>
      </dgm:prSet>
      <dgm:spPr/>
    </dgm:pt>
    <dgm:pt modelId="{026F373C-39DD-8B4A-8091-8CB6055385B2}" type="pres">
      <dgm:prSet presAssocID="{D58481A3-B6FC-3B45-856B-9CFDE52CF022}" presName="hSp" presStyleCnt="0"/>
      <dgm:spPr/>
    </dgm:pt>
    <dgm:pt modelId="{368F7878-A9F3-A342-B20A-C153FDA5BD47}" type="pres">
      <dgm:prSet presAssocID="{D58481A3-B6FC-3B45-856B-9CFDE52CF022}" presName="vProcSp" presStyleCnt="0"/>
      <dgm:spPr/>
    </dgm:pt>
    <dgm:pt modelId="{72922436-EEE2-1B41-9F6E-A7EF079B13A7}" type="pres">
      <dgm:prSet presAssocID="{D58481A3-B6FC-3B45-856B-9CFDE52CF022}" presName="vSp1" presStyleCnt="0"/>
      <dgm:spPr/>
    </dgm:pt>
    <dgm:pt modelId="{ACF55F6E-F872-F446-ADE2-4DAC7FD09B53}" type="pres">
      <dgm:prSet presAssocID="{D58481A3-B6FC-3B45-856B-9CFDE52CF022}" presName="simulatedConn" presStyleLbl="solidFgAcc1" presStyleIdx="0" presStyleCnt="2"/>
      <dgm:spPr/>
    </dgm:pt>
    <dgm:pt modelId="{9643AD75-8F2B-7E4F-B035-52475300728D}" type="pres">
      <dgm:prSet presAssocID="{D58481A3-B6FC-3B45-856B-9CFDE52CF022}" presName="vSp2" presStyleCnt="0"/>
      <dgm:spPr/>
    </dgm:pt>
    <dgm:pt modelId="{22F12F7D-AC39-474A-8C0F-885BA3EED9D4}" type="pres">
      <dgm:prSet presAssocID="{D58481A3-B6FC-3B45-856B-9CFDE52CF022}" presName="sibTrans" presStyleCnt="0"/>
      <dgm:spPr/>
    </dgm:pt>
    <dgm:pt modelId="{296CAB5F-1A4D-3149-BC26-E68AA360E65E}" type="pres">
      <dgm:prSet presAssocID="{894DC61E-95A7-9D48-BE3F-A14A7E9B718E}" presName="compositeNode" presStyleCnt="0">
        <dgm:presLayoutVars>
          <dgm:bulletEnabled val="1"/>
        </dgm:presLayoutVars>
      </dgm:prSet>
      <dgm:spPr/>
    </dgm:pt>
    <dgm:pt modelId="{23E19C2F-E085-4341-86E7-DDE8E2343C52}" type="pres">
      <dgm:prSet presAssocID="{894DC61E-95A7-9D48-BE3F-A14A7E9B718E}" presName="bgRect" presStyleLbl="node1" presStyleIdx="1" presStyleCnt="3" custScaleY="167702"/>
      <dgm:spPr/>
    </dgm:pt>
    <dgm:pt modelId="{BD219A2A-2FE9-D947-B4A6-07FBDB9BEF98}" type="pres">
      <dgm:prSet presAssocID="{894DC61E-95A7-9D48-BE3F-A14A7E9B718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3477DC8-0FC9-4B4B-A750-AC4E8EFC8AB0}" type="pres">
      <dgm:prSet presAssocID="{894DC61E-95A7-9D48-BE3F-A14A7E9B718E}" presName="childNode" presStyleLbl="node1" presStyleIdx="1" presStyleCnt="3">
        <dgm:presLayoutVars>
          <dgm:bulletEnabled val="1"/>
        </dgm:presLayoutVars>
      </dgm:prSet>
      <dgm:spPr/>
    </dgm:pt>
    <dgm:pt modelId="{0AF39ADA-4FC1-9A41-BED4-C8BC27F7C77A}" type="pres">
      <dgm:prSet presAssocID="{B2ED9F40-C70F-9A48-9F08-7995035E9E52}" presName="hSp" presStyleCnt="0"/>
      <dgm:spPr/>
    </dgm:pt>
    <dgm:pt modelId="{003F9A3A-09CD-F64A-9DAC-351ACC2C9695}" type="pres">
      <dgm:prSet presAssocID="{B2ED9F40-C70F-9A48-9F08-7995035E9E52}" presName="vProcSp" presStyleCnt="0"/>
      <dgm:spPr/>
    </dgm:pt>
    <dgm:pt modelId="{4509230A-27D4-C042-8022-37F03462502E}" type="pres">
      <dgm:prSet presAssocID="{B2ED9F40-C70F-9A48-9F08-7995035E9E52}" presName="vSp1" presStyleCnt="0"/>
      <dgm:spPr/>
    </dgm:pt>
    <dgm:pt modelId="{8B0C2B9D-CB23-F94E-AAEE-F4AF8CE88006}" type="pres">
      <dgm:prSet presAssocID="{B2ED9F40-C70F-9A48-9F08-7995035E9E52}" presName="simulatedConn" presStyleLbl="solidFgAcc1" presStyleIdx="1" presStyleCnt="2"/>
      <dgm:spPr/>
    </dgm:pt>
    <dgm:pt modelId="{02050EDE-DA3E-E94F-B686-DFFA4E81E08E}" type="pres">
      <dgm:prSet presAssocID="{B2ED9F40-C70F-9A48-9F08-7995035E9E52}" presName="vSp2" presStyleCnt="0"/>
      <dgm:spPr/>
    </dgm:pt>
    <dgm:pt modelId="{25AA3D64-72CA-B643-B976-195E148394BD}" type="pres">
      <dgm:prSet presAssocID="{B2ED9F40-C70F-9A48-9F08-7995035E9E52}" presName="sibTrans" presStyleCnt="0"/>
      <dgm:spPr/>
    </dgm:pt>
    <dgm:pt modelId="{ABD14134-C955-2442-91C2-062501080378}" type="pres">
      <dgm:prSet presAssocID="{68CCFEFF-259E-D74D-A41A-31B5D8AA165E}" presName="compositeNode" presStyleCnt="0">
        <dgm:presLayoutVars>
          <dgm:bulletEnabled val="1"/>
        </dgm:presLayoutVars>
      </dgm:prSet>
      <dgm:spPr/>
    </dgm:pt>
    <dgm:pt modelId="{7C4ED1B4-A2FE-114C-9CC5-5E3656CFD931}" type="pres">
      <dgm:prSet presAssocID="{68CCFEFF-259E-D74D-A41A-31B5D8AA165E}" presName="bgRect" presStyleLbl="node1" presStyleIdx="2" presStyleCnt="3" custScaleY="166837"/>
      <dgm:spPr/>
    </dgm:pt>
    <dgm:pt modelId="{A10F42C9-E38C-E344-A490-03267E53306D}" type="pres">
      <dgm:prSet presAssocID="{68CCFEFF-259E-D74D-A41A-31B5D8AA165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0545174-3C5D-E949-8CBF-6F09A47C51B9}" type="pres">
      <dgm:prSet presAssocID="{68CCFEFF-259E-D74D-A41A-31B5D8AA165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F53020B-9AF2-5A42-AAD5-3F2F4295E337}" srcId="{165FBABA-F827-4248-A2DE-B70397ED5ACC}" destId="{187C5866-CC16-C44F-AA48-9A1F93FFCC8A}" srcOrd="0" destOrd="0" parTransId="{32A065E0-8105-144B-9235-EA213E750DC9}" sibTransId="{D58481A3-B6FC-3B45-856B-9CFDE52CF022}"/>
    <dgm:cxn modelId="{2C1E4120-40B1-E444-9EB4-15C565AE1921}" type="presOf" srcId="{187C5866-CC16-C44F-AA48-9A1F93FFCC8A}" destId="{C46F497A-711B-344C-ADFE-6C86EB54BFD3}" srcOrd="0" destOrd="0" presId="urn:microsoft.com/office/officeart/2005/8/layout/hProcess7"/>
    <dgm:cxn modelId="{70BA662C-4E9A-614B-950E-39AC8C17ED9E}" srcId="{165FBABA-F827-4248-A2DE-B70397ED5ACC}" destId="{68CCFEFF-259E-D74D-A41A-31B5D8AA165E}" srcOrd="2" destOrd="0" parTransId="{49C17A03-DB58-2D46-B01A-446E11C75025}" sibTransId="{CC9EB020-1240-E648-B1E1-1EBB2869BB9E}"/>
    <dgm:cxn modelId="{FE856637-BE5E-364F-882C-91C271C66D8A}" type="presOf" srcId="{68CCFEFF-259E-D74D-A41A-31B5D8AA165E}" destId="{7C4ED1B4-A2FE-114C-9CC5-5E3656CFD931}" srcOrd="0" destOrd="0" presId="urn:microsoft.com/office/officeart/2005/8/layout/hProcess7"/>
    <dgm:cxn modelId="{03413D5D-AE56-2447-9FE3-DC5BD34E5503}" type="presOf" srcId="{3D07EF07-5AD5-9542-BF55-94D485C1F658}" destId="{2DF2C37D-5125-CA49-9A2D-43818C1EDDE2}" srcOrd="0" destOrd="0" presId="urn:microsoft.com/office/officeart/2005/8/layout/hProcess7"/>
    <dgm:cxn modelId="{D1A23E70-EF86-FD45-8230-1B14E256A12A}" type="presOf" srcId="{187C5866-CC16-C44F-AA48-9A1F93FFCC8A}" destId="{5D928183-9F57-D34C-BD43-1384B70DFA28}" srcOrd="1" destOrd="0" presId="urn:microsoft.com/office/officeart/2005/8/layout/hProcess7"/>
    <dgm:cxn modelId="{76DDD87D-745F-9D47-9B3F-7EC10266BCC0}" srcId="{68CCFEFF-259E-D74D-A41A-31B5D8AA165E}" destId="{681AEBC1-186E-314E-B675-A2FBBF1A5969}" srcOrd="0" destOrd="0" parTransId="{E26B69F8-D477-A54A-991B-F4834F37AE9F}" sibTransId="{2361713C-35CA-EC49-A9BA-2BF743D4D107}"/>
    <dgm:cxn modelId="{9A5F597E-73CD-C342-AA78-7227323B6D86}" srcId="{165FBABA-F827-4248-A2DE-B70397ED5ACC}" destId="{894DC61E-95A7-9D48-BE3F-A14A7E9B718E}" srcOrd="1" destOrd="0" parTransId="{91C673B3-0AAA-BB4E-9A5D-07B7C73E22A4}" sibTransId="{B2ED9F40-C70F-9A48-9F08-7995035E9E52}"/>
    <dgm:cxn modelId="{93308A87-1145-FF45-9341-36C4F8ECC18E}" type="presOf" srcId="{681AEBC1-186E-314E-B675-A2FBBF1A5969}" destId="{C0545174-3C5D-E949-8CBF-6F09A47C51B9}" srcOrd="0" destOrd="0" presId="urn:microsoft.com/office/officeart/2005/8/layout/hProcess7"/>
    <dgm:cxn modelId="{A665E389-9F1B-AE46-B4EB-5AFCDEF9A072}" type="presOf" srcId="{894DC61E-95A7-9D48-BE3F-A14A7E9B718E}" destId="{BD219A2A-2FE9-D947-B4A6-07FBDB9BEF98}" srcOrd="1" destOrd="0" presId="urn:microsoft.com/office/officeart/2005/8/layout/hProcess7"/>
    <dgm:cxn modelId="{34A9789B-4F74-7E4C-87DB-984ADE7A84EE}" type="presOf" srcId="{165FBABA-F827-4248-A2DE-B70397ED5ACC}" destId="{65836724-58A4-6345-87D7-9A0BC7556BBA}" srcOrd="0" destOrd="0" presId="urn:microsoft.com/office/officeart/2005/8/layout/hProcess7"/>
    <dgm:cxn modelId="{E2F5CF9E-AD14-804F-B215-463349D35666}" type="presOf" srcId="{68CCFEFF-259E-D74D-A41A-31B5D8AA165E}" destId="{A10F42C9-E38C-E344-A490-03267E53306D}" srcOrd="1" destOrd="0" presId="urn:microsoft.com/office/officeart/2005/8/layout/hProcess7"/>
    <dgm:cxn modelId="{E17C17B5-63BC-BA45-A48C-DB8E4F9392AD}" srcId="{187C5866-CC16-C44F-AA48-9A1F93FFCC8A}" destId="{3D07EF07-5AD5-9542-BF55-94D485C1F658}" srcOrd="0" destOrd="0" parTransId="{70803C81-A1D2-D34E-86D0-65BE7749DD34}" sibTransId="{0D530248-3C97-E948-92F0-EAF09DAC1B2C}"/>
    <dgm:cxn modelId="{3D3104BD-45BF-3047-9062-607795C7D19E}" type="presOf" srcId="{BC9C4A02-73CB-514F-AE93-4C5CD5985C68}" destId="{43477DC8-0FC9-4B4B-A750-AC4E8EFC8AB0}" srcOrd="0" destOrd="0" presId="urn:microsoft.com/office/officeart/2005/8/layout/hProcess7"/>
    <dgm:cxn modelId="{C3D357CA-CA10-5246-B626-DCB7919D3B2D}" srcId="{894DC61E-95A7-9D48-BE3F-A14A7E9B718E}" destId="{BC9C4A02-73CB-514F-AE93-4C5CD5985C68}" srcOrd="0" destOrd="0" parTransId="{64DFD43F-BEB4-A948-B88F-A42E14D6836F}" sibTransId="{79626FE4-0501-AB41-A6E5-5EC4946BE97F}"/>
    <dgm:cxn modelId="{F99732DA-D367-0E4F-8E75-D00396B415A6}" type="presOf" srcId="{894DC61E-95A7-9D48-BE3F-A14A7E9B718E}" destId="{23E19C2F-E085-4341-86E7-DDE8E2343C52}" srcOrd="0" destOrd="0" presId="urn:microsoft.com/office/officeart/2005/8/layout/hProcess7"/>
    <dgm:cxn modelId="{E47BB961-9144-0F4E-B972-79C60F8BB4DC}" type="presParOf" srcId="{65836724-58A4-6345-87D7-9A0BC7556BBA}" destId="{64A4079B-DE4A-0144-ACAF-2C7E154D9FD3}" srcOrd="0" destOrd="0" presId="urn:microsoft.com/office/officeart/2005/8/layout/hProcess7"/>
    <dgm:cxn modelId="{D9FF8A29-BBAF-ED43-A5E8-4EF6F4D979AA}" type="presParOf" srcId="{64A4079B-DE4A-0144-ACAF-2C7E154D9FD3}" destId="{C46F497A-711B-344C-ADFE-6C86EB54BFD3}" srcOrd="0" destOrd="0" presId="urn:microsoft.com/office/officeart/2005/8/layout/hProcess7"/>
    <dgm:cxn modelId="{8ADB1D49-157A-BB4C-AD41-BA859EA6CA74}" type="presParOf" srcId="{64A4079B-DE4A-0144-ACAF-2C7E154D9FD3}" destId="{5D928183-9F57-D34C-BD43-1384B70DFA28}" srcOrd="1" destOrd="0" presId="urn:microsoft.com/office/officeart/2005/8/layout/hProcess7"/>
    <dgm:cxn modelId="{F315ADA2-04DB-4848-82BF-94F278265D89}" type="presParOf" srcId="{64A4079B-DE4A-0144-ACAF-2C7E154D9FD3}" destId="{2DF2C37D-5125-CA49-9A2D-43818C1EDDE2}" srcOrd="2" destOrd="0" presId="urn:microsoft.com/office/officeart/2005/8/layout/hProcess7"/>
    <dgm:cxn modelId="{9984AEBE-AA47-6742-9727-AE7D2991BCB3}" type="presParOf" srcId="{65836724-58A4-6345-87D7-9A0BC7556BBA}" destId="{026F373C-39DD-8B4A-8091-8CB6055385B2}" srcOrd="1" destOrd="0" presId="urn:microsoft.com/office/officeart/2005/8/layout/hProcess7"/>
    <dgm:cxn modelId="{0D7B138A-113B-3F48-B20D-AA7879B2A936}" type="presParOf" srcId="{65836724-58A4-6345-87D7-9A0BC7556BBA}" destId="{368F7878-A9F3-A342-B20A-C153FDA5BD47}" srcOrd="2" destOrd="0" presId="urn:microsoft.com/office/officeart/2005/8/layout/hProcess7"/>
    <dgm:cxn modelId="{A4A22741-167A-DD4B-804F-590B504404FF}" type="presParOf" srcId="{368F7878-A9F3-A342-B20A-C153FDA5BD47}" destId="{72922436-EEE2-1B41-9F6E-A7EF079B13A7}" srcOrd="0" destOrd="0" presId="urn:microsoft.com/office/officeart/2005/8/layout/hProcess7"/>
    <dgm:cxn modelId="{38B67BEF-2043-4643-BD36-EB8FD04E3043}" type="presParOf" srcId="{368F7878-A9F3-A342-B20A-C153FDA5BD47}" destId="{ACF55F6E-F872-F446-ADE2-4DAC7FD09B53}" srcOrd="1" destOrd="0" presId="urn:microsoft.com/office/officeart/2005/8/layout/hProcess7"/>
    <dgm:cxn modelId="{0D57E8C5-10CA-514A-82BA-BF55040F62B7}" type="presParOf" srcId="{368F7878-A9F3-A342-B20A-C153FDA5BD47}" destId="{9643AD75-8F2B-7E4F-B035-52475300728D}" srcOrd="2" destOrd="0" presId="urn:microsoft.com/office/officeart/2005/8/layout/hProcess7"/>
    <dgm:cxn modelId="{6CEEA2BC-C7CB-0B40-B0A7-F83609BE005E}" type="presParOf" srcId="{65836724-58A4-6345-87D7-9A0BC7556BBA}" destId="{22F12F7D-AC39-474A-8C0F-885BA3EED9D4}" srcOrd="3" destOrd="0" presId="urn:microsoft.com/office/officeart/2005/8/layout/hProcess7"/>
    <dgm:cxn modelId="{6E9DEC5E-CABA-2E42-B8D6-FB1A626D4877}" type="presParOf" srcId="{65836724-58A4-6345-87D7-9A0BC7556BBA}" destId="{296CAB5F-1A4D-3149-BC26-E68AA360E65E}" srcOrd="4" destOrd="0" presId="urn:microsoft.com/office/officeart/2005/8/layout/hProcess7"/>
    <dgm:cxn modelId="{0B705071-F9AC-6E45-BF8E-18C0086757E3}" type="presParOf" srcId="{296CAB5F-1A4D-3149-BC26-E68AA360E65E}" destId="{23E19C2F-E085-4341-86E7-DDE8E2343C52}" srcOrd="0" destOrd="0" presId="urn:microsoft.com/office/officeart/2005/8/layout/hProcess7"/>
    <dgm:cxn modelId="{E787AF35-2419-014A-90E3-6F52D2701E23}" type="presParOf" srcId="{296CAB5F-1A4D-3149-BC26-E68AA360E65E}" destId="{BD219A2A-2FE9-D947-B4A6-07FBDB9BEF98}" srcOrd="1" destOrd="0" presId="urn:microsoft.com/office/officeart/2005/8/layout/hProcess7"/>
    <dgm:cxn modelId="{6B438B4A-E5FB-3F47-9F2D-D59B04245236}" type="presParOf" srcId="{296CAB5F-1A4D-3149-BC26-E68AA360E65E}" destId="{43477DC8-0FC9-4B4B-A750-AC4E8EFC8AB0}" srcOrd="2" destOrd="0" presId="urn:microsoft.com/office/officeart/2005/8/layout/hProcess7"/>
    <dgm:cxn modelId="{473947EB-B2F3-DA4B-BCF0-B43B97EDFF37}" type="presParOf" srcId="{65836724-58A4-6345-87D7-9A0BC7556BBA}" destId="{0AF39ADA-4FC1-9A41-BED4-C8BC27F7C77A}" srcOrd="5" destOrd="0" presId="urn:microsoft.com/office/officeart/2005/8/layout/hProcess7"/>
    <dgm:cxn modelId="{89DFCEDE-D63A-DA48-B9C0-01649C6AEAA3}" type="presParOf" srcId="{65836724-58A4-6345-87D7-9A0BC7556BBA}" destId="{003F9A3A-09CD-F64A-9DAC-351ACC2C9695}" srcOrd="6" destOrd="0" presId="urn:microsoft.com/office/officeart/2005/8/layout/hProcess7"/>
    <dgm:cxn modelId="{A44D4187-3BF8-C448-8A88-680767481A49}" type="presParOf" srcId="{003F9A3A-09CD-F64A-9DAC-351ACC2C9695}" destId="{4509230A-27D4-C042-8022-37F03462502E}" srcOrd="0" destOrd="0" presId="urn:microsoft.com/office/officeart/2005/8/layout/hProcess7"/>
    <dgm:cxn modelId="{239DB625-DF31-9848-972B-701B6E4F10F4}" type="presParOf" srcId="{003F9A3A-09CD-F64A-9DAC-351ACC2C9695}" destId="{8B0C2B9D-CB23-F94E-AAEE-F4AF8CE88006}" srcOrd="1" destOrd="0" presId="urn:microsoft.com/office/officeart/2005/8/layout/hProcess7"/>
    <dgm:cxn modelId="{4FB2CCC4-A1A7-8B44-BA3E-2046715B2A4C}" type="presParOf" srcId="{003F9A3A-09CD-F64A-9DAC-351ACC2C9695}" destId="{02050EDE-DA3E-E94F-B686-DFFA4E81E08E}" srcOrd="2" destOrd="0" presId="urn:microsoft.com/office/officeart/2005/8/layout/hProcess7"/>
    <dgm:cxn modelId="{DE618392-2F2E-814D-9726-41C4B1786C06}" type="presParOf" srcId="{65836724-58A4-6345-87D7-9A0BC7556BBA}" destId="{25AA3D64-72CA-B643-B976-195E148394BD}" srcOrd="7" destOrd="0" presId="urn:microsoft.com/office/officeart/2005/8/layout/hProcess7"/>
    <dgm:cxn modelId="{3201247C-430A-5749-9A42-619FF333C553}" type="presParOf" srcId="{65836724-58A4-6345-87D7-9A0BC7556BBA}" destId="{ABD14134-C955-2442-91C2-062501080378}" srcOrd="8" destOrd="0" presId="urn:microsoft.com/office/officeart/2005/8/layout/hProcess7"/>
    <dgm:cxn modelId="{D0A2D41C-C438-8540-8B9E-6D794C4D1742}" type="presParOf" srcId="{ABD14134-C955-2442-91C2-062501080378}" destId="{7C4ED1B4-A2FE-114C-9CC5-5E3656CFD931}" srcOrd="0" destOrd="0" presId="urn:microsoft.com/office/officeart/2005/8/layout/hProcess7"/>
    <dgm:cxn modelId="{E02CED8C-2A9E-5743-835B-56BFC445476A}" type="presParOf" srcId="{ABD14134-C955-2442-91C2-062501080378}" destId="{A10F42C9-E38C-E344-A490-03267E53306D}" srcOrd="1" destOrd="0" presId="urn:microsoft.com/office/officeart/2005/8/layout/hProcess7"/>
    <dgm:cxn modelId="{645D6338-5587-D545-B112-0669E5968B84}" type="presParOf" srcId="{ABD14134-C955-2442-91C2-062501080378}" destId="{C0545174-3C5D-E949-8CBF-6F09A47C51B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9B23E54-8BBA-4322-9DC4-CB5C4FFFDB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75D42-E78F-43FF-8E70-FA67B6B2D336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ALOPERIDOLO</a:t>
          </a:r>
        </a:p>
      </dgm:t>
    </dgm:pt>
    <dgm:pt modelId="{45FF3564-E225-4695-9E2B-06C55F32B859}" type="parTrans" cxnId="{BF467237-7B3A-4FFE-B7EC-BDCC03137663}">
      <dgm:prSet/>
      <dgm:spPr/>
      <dgm:t>
        <a:bodyPr/>
        <a:lstStyle/>
        <a:p>
          <a:endParaRPr lang="en-US"/>
        </a:p>
      </dgm:t>
    </dgm:pt>
    <dgm:pt modelId="{6B1BE525-2096-481D-AE0D-ABB6AB48B584}" type="sibTrans" cxnId="{BF467237-7B3A-4FFE-B7EC-BDCC03137663}">
      <dgm:prSet/>
      <dgm:spPr/>
      <dgm:t>
        <a:bodyPr/>
        <a:lstStyle/>
        <a:p>
          <a:endParaRPr lang="en-US"/>
        </a:p>
      </dgm:t>
    </dgm:pt>
    <dgm:pt modelId="{1FFA3605-5AFB-4E04-A061-A8A279E51FB7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CLOPIXOL</a:t>
          </a:r>
        </a:p>
      </dgm:t>
    </dgm:pt>
    <dgm:pt modelId="{24A875B6-30C6-4FD0-B7F3-82C60E0C6492}" type="parTrans" cxnId="{0E20C230-A085-46FC-834E-77259B3BC39B}">
      <dgm:prSet/>
      <dgm:spPr/>
      <dgm:t>
        <a:bodyPr/>
        <a:lstStyle/>
        <a:p>
          <a:endParaRPr lang="en-US"/>
        </a:p>
      </dgm:t>
    </dgm:pt>
    <dgm:pt modelId="{65F6928F-9212-4CE6-B073-D9D661AFA020}" type="sibTrans" cxnId="{0E20C230-A085-46FC-834E-77259B3BC39B}">
      <dgm:prSet/>
      <dgm:spPr/>
      <dgm:t>
        <a:bodyPr/>
        <a:lstStyle/>
        <a:p>
          <a:endParaRPr lang="en-US"/>
        </a:p>
      </dgm:t>
    </dgm:pt>
    <dgm:pt modelId="{DC15BB81-92A4-406C-9C33-5AA984A67052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MODITEN DEPOT</a:t>
          </a:r>
        </a:p>
      </dgm:t>
    </dgm:pt>
    <dgm:pt modelId="{F6799CE9-C971-4CE2-8C88-80C1119244A3}" type="sibTrans" cxnId="{E1AD6300-5E75-4E30-AE53-E42304083DB3}">
      <dgm:prSet/>
      <dgm:spPr/>
      <dgm:t>
        <a:bodyPr/>
        <a:lstStyle/>
        <a:p>
          <a:endParaRPr lang="en-US"/>
        </a:p>
      </dgm:t>
    </dgm:pt>
    <dgm:pt modelId="{AA2CB4B6-FA05-4C8F-A893-66F83F0B9458}" type="parTrans" cxnId="{E1AD6300-5E75-4E30-AE53-E42304083DB3}">
      <dgm:prSet/>
      <dgm:spPr/>
      <dgm:t>
        <a:bodyPr/>
        <a:lstStyle/>
        <a:p>
          <a:endParaRPr lang="en-US"/>
        </a:p>
      </dgm:t>
    </dgm:pt>
    <dgm:pt modelId="{E2542827-19FC-4A7A-8F18-059F7BCC3BA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PALIPERIDONE</a:t>
          </a:r>
        </a:p>
      </dgm:t>
    </dgm:pt>
    <dgm:pt modelId="{0446F64E-8A11-4AB7-A9CE-79BE981E4ADA}" type="sibTrans" cxnId="{3D6D066C-48A4-46F1-A23E-C6EB256CDD47}">
      <dgm:prSet/>
      <dgm:spPr/>
      <dgm:t>
        <a:bodyPr/>
        <a:lstStyle/>
        <a:p>
          <a:endParaRPr lang="en-US"/>
        </a:p>
      </dgm:t>
    </dgm:pt>
    <dgm:pt modelId="{7E8B3330-C2CD-4607-AFD1-8799640A1E4A}" type="parTrans" cxnId="{3D6D066C-48A4-46F1-A23E-C6EB256CDD47}">
      <dgm:prSet/>
      <dgm:spPr/>
      <dgm:t>
        <a:bodyPr/>
        <a:lstStyle/>
        <a:p>
          <a:endParaRPr lang="en-US"/>
        </a:p>
      </dgm:t>
    </dgm:pt>
    <dgm:pt modelId="{E7AAED1A-2A03-4114-80B2-CC4B92A44128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CITALOPRAM</a:t>
          </a:r>
        </a:p>
      </dgm:t>
    </dgm:pt>
    <dgm:pt modelId="{EB2A9A59-67C9-4DCE-B06C-7A64587D0987}" type="sibTrans" cxnId="{EB132823-3C28-456C-8EC4-58ABA1683C91}">
      <dgm:prSet/>
      <dgm:spPr/>
      <dgm:t>
        <a:bodyPr/>
        <a:lstStyle/>
        <a:p>
          <a:endParaRPr lang="en-US"/>
        </a:p>
      </dgm:t>
    </dgm:pt>
    <dgm:pt modelId="{FBA8209B-51DD-4ABB-AE75-C122B4C0A5A3}" type="parTrans" cxnId="{EB132823-3C28-456C-8EC4-58ABA1683C91}">
      <dgm:prSet/>
      <dgm:spPr/>
      <dgm:t>
        <a:bodyPr/>
        <a:lstStyle/>
        <a:p>
          <a:endParaRPr lang="en-US"/>
        </a:p>
      </dgm:t>
    </dgm:pt>
    <dgm:pt modelId="{86328D96-44B9-4AA8-A64C-150C57EC37E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ACIDO VALPROICO</a:t>
          </a:r>
        </a:p>
      </dgm:t>
    </dgm:pt>
    <dgm:pt modelId="{4AC997CB-AAA8-4E9C-A003-2C33183B82E0}" type="sibTrans" cxnId="{36ACDB08-47F1-47B9-A4C8-6D185BFA0992}">
      <dgm:prSet/>
      <dgm:spPr/>
      <dgm:t>
        <a:bodyPr/>
        <a:lstStyle/>
        <a:p>
          <a:endParaRPr lang="en-US"/>
        </a:p>
      </dgm:t>
    </dgm:pt>
    <dgm:pt modelId="{0B56A8F9-1F33-484A-94E6-880FF1EEC048}" type="parTrans" cxnId="{36ACDB08-47F1-47B9-A4C8-6D185BFA0992}">
      <dgm:prSet/>
      <dgm:spPr/>
      <dgm:t>
        <a:bodyPr/>
        <a:lstStyle/>
        <a:p>
          <a:endParaRPr lang="en-US"/>
        </a:p>
      </dgm:t>
    </dgm:pt>
    <dgm:pt modelId="{41B3386F-3F1C-4A53-BED4-12A262FE105A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RISPERIDONE</a:t>
          </a:r>
        </a:p>
      </dgm:t>
    </dgm:pt>
    <dgm:pt modelId="{50263F80-1263-41D4-A3B7-AF3D03C7325A}" type="sibTrans" cxnId="{63238E41-F526-4DF0-8123-083A970D2165}">
      <dgm:prSet/>
      <dgm:spPr/>
      <dgm:t>
        <a:bodyPr/>
        <a:lstStyle/>
        <a:p>
          <a:endParaRPr lang="en-US"/>
        </a:p>
      </dgm:t>
    </dgm:pt>
    <dgm:pt modelId="{79E15128-1858-4136-9B0A-C90259E0879D}" type="parTrans" cxnId="{63238E41-F526-4DF0-8123-083A970D2165}">
      <dgm:prSet/>
      <dgm:spPr/>
      <dgm:t>
        <a:bodyPr/>
        <a:lstStyle/>
        <a:p>
          <a:endParaRPr lang="en-US"/>
        </a:p>
      </dgm:t>
    </dgm:pt>
    <dgm:pt modelId="{5207885A-CB0B-4F1C-A8A4-2645CCDB8885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TALOFEN</a:t>
          </a:r>
        </a:p>
      </dgm:t>
    </dgm:pt>
    <dgm:pt modelId="{B673B4C1-4068-4D69-9407-C6F64B8418B2}" type="sibTrans" cxnId="{FB8ED72B-9B01-4877-8899-D3181B05850E}">
      <dgm:prSet/>
      <dgm:spPr/>
      <dgm:t>
        <a:bodyPr/>
        <a:lstStyle/>
        <a:p>
          <a:endParaRPr lang="en-US"/>
        </a:p>
      </dgm:t>
    </dgm:pt>
    <dgm:pt modelId="{D4A92DC4-1BC3-4AE7-A9AF-B6178E557CB3}" type="parTrans" cxnId="{FB8ED72B-9B01-4877-8899-D3181B05850E}">
      <dgm:prSet/>
      <dgm:spPr/>
      <dgm:t>
        <a:bodyPr/>
        <a:lstStyle/>
        <a:p>
          <a:endParaRPr lang="en-US"/>
        </a:p>
      </dgm:t>
    </dgm:pt>
    <dgm:pt modelId="{06AF8CEC-D035-5E40-8240-B74AF0704A94}">
      <dgm:prSet/>
      <dgm:spPr>
        <a:solidFill>
          <a:schemeClr val="tx1"/>
        </a:solidFill>
      </dgm:spPr>
      <dgm:t>
        <a:bodyPr/>
        <a:lstStyle/>
        <a:p>
          <a:r>
            <a:rPr lang="it-IT" dirty="0"/>
            <a:t>CLOTIAPINA</a:t>
          </a:r>
        </a:p>
      </dgm:t>
    </dgm:pt>
    <dgm:pt modelId="{02185833-12DF-2845-9054-D3242F379134}" type="sibTrans" cxnId="{E493DB06-EFA1-2A41-849B-571D272A03A4}">
      <dgm:prSet/>
      <dgm:spPr/>
      <dgm:t>
        <a:bodyPr/>
        <a:lstStyle/>
        <a:p>
          <a:endParaRPr lang="it-IT"/>
        </a:p>
      </dgm:t>
    </dgm:pt>
    <dgm:pt modelId="{72241334-A15F-2E42-8BB1-79891D347DCD}" type="parTrans" cxnId="{E493DB06-EFA1-2A41-849B-571D272A03A4}">
      <dgm:prSet/>
      <dgm:spPr/>
      <dgm:t>
        <a:bodyPr/>
        <a:lstStyle/>
        <a:p>
          <a:endParaRPr lang="it-IT"/>
        </a:p>
      </dgm:t>
    </dgm:pt>
    <dgm:pt modelId="{60051293-E441-774B-ACC6-49098D622D4C}" type="pres">
      <dgm:prSet presAssocID="{B9B23E54-8BBA-4322-9DC4-CB5C4FFFDB57}" presName="Name0" presStyleCnt="0">
        <dgm:presLayoutVars>
          <dgm:dir/>
          <dgm:animLvl val="lvl"/>
          <dgm:resizeHandles val="exact"/>
        </dgm:presLayoutVars>
      </dgm:prSet>
      <dgm:spPr/>
    </dgm:pt>
    <dgm:pt modelId="{771C1831-623B-304E-B301-78240B177AC0}" type="pres">
      <dgm:prSet presAssocID="{53E75D42-E78F-43FF-8E70-FA67B6B2D336}" presName="linNode" presStyleCnt="0"/>
      <dgm:spPr/>
    </dgm:pt>
    <dgm:pt modelId="{E421E821-DAAB-8546-98E1-18F3D05AD809}" type="pres">
      <dgm:prSet presAssocID="{53E75D42-E78F-43FF-8E70-FA67B6B2D336}" presName="parentText" presStyleLbl="node1" presStyleIdx="0" presStyleCnt="9" custScaleX="205871" custLinFactNeighborX="192" custLinFactNeighborY="-22167">
        <dgm:presLayoutVars>
          <dgm:chMax val="1"/>
          <dgm:bulletEnabled val="1"/>
        </dgm:presLayoutVars>
      </dgm:prSet>
      <dgm:spPr/>
    </dgm:pt>
    <dgm:pt modelId="{A0BFD5BF-8C64-4A48-B9FE-511A69528B81}" type="pres">
      <dgm:prSet presAssocID="{6B1BE525-2096-481D-AE0D-ABB6AB48B584}" presName="sp" presStyleCnt="0"/>
      <dgm:spPr/>
    </dgm:pt>
    <dgm:pt modelId="{F92A8439-716B-764D-85AC-4A811AA10B07}" type="pres">
      <dgm:prSet presAssocID="{86328D96-44B9-4AA8-A64C-150C57EC37EB}" presName="linNode" presStyleCnt="0"/>
      <dgm:spPr/>
    </dgm:pt>
    <dgm:pt modelId="{2B4EE384-E678-B148-BF1D-EB910D1E62F4}" type="pres">
      <dgm:prSet presAssocID="{86328D96-44B9-4AA8-A64C-150C57EC37EB}" presName="parentText" presStyleLbl="node1" presStyleIdx="1" presStyleCnt="9" custScaleX="205602" custScaleY="102641">
        <dgm:presLayoutVars>
          <dgm:chMax val="1"/>
          <dgm:bulletEnabled val="1"/>
        </dgm:presLayoutVars>
      </dgm:prSet>
      <dgm:spPr/>
    </dgm:pt>
    <dgm:pt modelId="{5BDACD22-01AE-0E4A-B386-D6BC63F5D217}" type="pres">
      <dgm:prSet presAssocID="{4AC997CB-AAA8-4E9C-A003-2C33183B82E0}" presName="sp" presStyleCnt="0"/>
      <dgm:spPr/>
    </dgm:pt>
    <dgm:pt modelId="{D4C64FB7-ADD3-6043-9389-50816F91FB97}" type="pres">
      <dgm:prSet presAssocID="{E7AAED1A-2A03-4114-80B2-CC4B92A44128}" presName="linNode" presStyleCnt="0"/>
      <dgm:spPr/>
    </dgm:pt>
    <dgm:pt modelId="{F8E1329F-55FB-7045-8098-5B16E7B28111}" type="pres">
      <dgm:prSet presAssocID="{E7AAED1A-2A03-4114-80B2-CC4B92A44128}" presName="parentText" presStyleLbl="node1" presStyleIdx="2" presStyleCnt="9" custScaleX="205201">
        <dgm:presLayoutVars>
          <dgm:chMax val="1"/>
          <dgm:bulletEnabled val="1"/>
        </dgm:presLayoutVars>
      </dgm:prSet>
      <dgm:spPr/>
    </dgm:pt>
    <dgm:pt modelId="{D64D8D81-B955-3A49-BC84-66B21857B99F}" type="pres">
      <dgm:prSet presAssocID="{EB2A9A59-67C9-4DCE-B06C-7A64587D0987}" presName="sp" presStyleCnt="0"/>
      <dgm:spPr/>
    </dgm:pt>
    <dgm:pt modelId="{3AA768D5-72B5-C249-9CCC-B0958F6D7CF8}" type="pres">
      <dgm:prSet presAssocID="{E2542827-19FC-4A7A-8F18-059F7BCC3BAD}" presName="linNode" presStyleCnt="0"/>
      <dgm:spPr/>
    </dgm:pt>
    <dgm:pt modelId="{9513FB36-D80D-0A4D-860B-8854D72619B1}" type="pres">
      <dgm:prSet presAssocID="{E2542827-19FC-4A7A-8F18-059F7BCC3BAD}" presName="parentText" presStyleLbl="node1" presStyleIdx="3" presStyleCnt="9" custScaleX="205201">
        <dgm:presLayoutVars>
          <dgm:chMax val="1"/>
          <dgm:bulletEnabled val="1"/>
        </dgm:presLayoutVars>
      </dgm:prSet>
      <dgm:spPr/>
    </dgm:pt>
    <dgm:pt modelId="{8E46CB62-389F-6A41-B25C-DB4F5A223852}" type="pres">
      <dgm:prSet presAssocID="{0446F64E-8A11-4AB7-A9CE-79BE981E4ADA}" presName="sp" presStyleCnt="0"/>
      <dgm:spPr/>
    </dgm:pt>
    <dgm:pt modelId="{15D2604F-E5D3-484F-8595-54AEC5E0B8F7}" type="pres">
      <dgm:prSet presAssocID="{DC15BB81-92A4-406C-9C33-5AA984A67052}" presName="linNode" presStyleCnt="0"/>
      <dgm:spPr/>
    </dgm:pt>
    <dgm:pt modelId="{1A1BA06E-4618-E44E-B503-41BC8A2AB034}" type="pres">
      <dgm:prSet presAssocID="{DC15BB81-92A4-406C-9C33-5AA984A67052}" presName="parentText" presStyleLbl="node1" presStyleIdx="4" presStyleCnt="9" custScaleX="205201">
        <dgm:presLayoutVars>
          <dgm:chMax val="1"/>
          <dgm:bulletEnabled val="1"/>
        </dgm:presLayoutVars>
      </dgm:prSet>
      <dgm:spPr/>
    </dgm:pt>
    <dgm:pt modelId="{B67470DD-C5FF-6F47-9EEB-C1F915C6622E}" type="pres">
      <dgm:prSet presAssocID="{F6799CE9-C971-4CE2-8C88-80C1119244A3}" presName="sp" presStyleCnt="0"/>
      <dgm:spPr/>
    </dgm:pt>
    <dgm:pt modelId="{005CD75E-3442-2849-A947-24F262C01277}" type="pres">
      <dgm:prSet presAssocID="{1FFA3605-5AFB-4E04-A061-A8A279E51FB7}" presName="linNode" presStyleCnt="0"/>
      <dgm:spPr/>
    </dgm:pt>
    <dgm:pt modelId="{FA4AA621-0B16-3D4A-A740-6E5BD029D334}" type="pres">
      <dgm:prSet presAssocID="{1FFA3605-5AFB-4E04-A061-A8A279E51FB7}" presName="parentText" presStyleLbl="node1" presStyleIdx="5" presStyleCnt="9" custScaleX="205201">
        <dgm:presLayoutVars>
          <dgm:chMax val="1"/>
          <dgm:bulletEnabled val="1"/>
        </dgm:presLayoutVars>
      </dgm:prSet>
      <dgm:spPr/>
    </dgm:pt>
    <dgm:pt modelId="{F38A3E0F-1B17-F443-AB60-8579DE4CDCF4}" type="pres">
      <dgm:prSet presAssocID="{65F6928F-9212-4CE6-B073-D9D661AFA020}" presName="sp" presStyleCnt="0"/>
      <dgm:spPr/>
    </dgm:pt>
    <dgm:pt modelId="{1CADBB02-E5F5-5745-A25C-4D01321B497F}" type="pres">
      <dgm:prSet presAssocID="{41B3386F-3F1C-4A53-BED4-12A262FE105A}" presName="linNode" presStyleCnt="0"/>
      <dgm:spPr/>
    </dgm:pt>
    <dgm:pt modelId="{F1B3ABF4-DF24-6C47-896F-D936A701DAC6}" type="pres">
      <dgm:prSet presAssocID="{41B3386F-3F1C-4A53-BED4-12A262FE105A}" presName="parentText" presStyleLbl="node1" presStyleIdx="6" presStyleCnt="9" custScaleX="205201">
        <dgm:presLayoutVars>
          <dgm:chMax val="1"/>
          <dgm:bulletEnabled val="1"/>
        </dgm:presLayoutVars>
      </dgm:prSet>
      <dgm:spPr/>
    </dgm:pt>
    <dgm:pt modelId="{1AAD6354-724A-004E-BDBE-0D3E95711E77}" type="pres">
      <dgm:prSet presAssocID="{50263F80-1263-41D4-A3B7-AF3D03C7325A}" presName="sp" presStyleCnt="0"/>
      <dgm:spPr/>
    </dgm:pt>
    <dgm:pt modelId="{FBD8047F-8570-DC47-A0CD-690C7D60F4F0}" type="pres">
      <dgm:prSet presAssocID="{5207885A-CB0B-4F1C-A8A4-2645CCDB8885}" presName="linNode" presStyleCnt="0"/>
      <dgm:spPr/>
    </dgm:pt>
    <dgm:pt modelId="{0F95D1AB-23B9-5649-97B8-F5B38547B3A1}" type="pres">
      <dgm:prSet presAssocID="{5207885A-CB0B-4F1C-A8A4-2645CCDB8885}" presName="parentText" presStyleLbl="node1" presStyleIdx="7" presStyleCnt="9" custScaleX="205201" custLinFactNeighborY="-4012">
        <dgm:presLayoutVars>
          <dgm:chMax val="1"/>
          <dgm:bulletEnabled val="1"/>
        </dgm:presLayoutVars>
      </dgm:prSet>
      <dgm:spPr/>
    </dgm:pt>
    <dgm:pt modelId="{529D8698-988B-3943-BD3C-5B16793A861E}" type="pres">
      <dgm:prSet presAssocID="{B673B4C1-4068-4D69-9407-C6F64B8418B2}" presName="sp" presStyleCnt="0"/>
      <dgm:spPr/>
    </dgm:pt>
    <dgm:pt modelId="{CE136A6F-AB48-CF47-AE82-86717CF08BA8}" type="pres">
      <dgm:prSet presAssocID="{06AF8CEC-D035-5E40-8240-B74AF0704A94}" presName="linNode" presStyleCnt="0"/>
      <dgm:spPr/>
    </dgm:pt>
    <dgm:pt modelId="{499E3C96-BC23-B447-995F-99A38FBBE1B7}" type="pres">
      <dgm:prSet presAssocID="{06AF8CEC-D035-5E40-8240-B74AF0704A94}" presName="parentText" presStyleLbl="node1" presStyleIdx="8" presStyleCnt="9" custScaleX="206062" custLinFactNeighborX="416" custLinFactNeighborY="-8331">
        <dgm:presLayoutVars>
          <dgm:chMax val="1"/>
          <dgm:bulletEnabled val="1"/>
        </dgm:presLayoutVars>
      </dgm:prSet>
      <dgm:spPr/>
    </dgm:pt>
  </dgm:ptLst>
  <dgm:cxnLst>
    <dgm:cxn modelId="{E1AD6300-5E75-4E30-AE53-E42304083DB3}" srcId="{B9B23E54-8BBA-4322-9DC4-CB5C4FFFDB57}" destId="{DC15BB81-92A4-406C-9C33-5AA984A67052}" srcOrd="4" destOrd="0" parTransId="{AA2CB4B6-FA05-4C8F-A893-66F83F0B9458}" sibTransId="{F6799CE9-C971-4CE2-8C88-80C1119244A3}"/>
    <dgm:cxn modelId="{890BB305-7FC6-0B40-86BF-0841D75C641F}" type="presOf" srcId="{B9B23E54-8BBA-4322-9DC4-CB5C4FFFDB57}" destId="{60051293-E441-774B-ACC6-49098D622D4C}" srcOrd="0" destOrd="0" presId="urn:microsoft.com/office/officeart/2005/8/layout/vList5"/>
    <dgm:cxn modelId="{E493DB06-EFA1-2A41-849B-571D272A03A4}" srcId="{B9B23E54-8BBA-4322-9DC4-CB5C4FFFDB57}" destId="{06AF8CEC-D035-5E40-8240-B74AF0704A94}" srcOrd="8" destOrd="0" parTransId="{72241334-A15F-2E42-8BB1-79891D347DCD}" sibTransId="{02185833-12DF-2845-9054-D3242F379134}"/>
    <dgm:cxn modelId="{36ACDB08-47F1-47B9-A4C8-6D185BFA0992}" srcId="{B9B23E54-8BBA-4322-9DC4-CB5C4FFFDB57}" destId="{86328D96-44B9-4AA8-A64C-150C57EC37EB}" srcOrd="1" destOrd="0" parTransId="{0B56A8F9-1F33-484A-94E6-880FF1EEC048}" sibTransId="{4AC997CB-AAA8-4E9C-A003-2C33183B82E0}"/>
    <dgm:cxn modelId="{3DB0EF15-27D3-E64F-81A6-FB39A798C2B7}" type="presOf" srcId="{5207885A-CB0B-4F1C-A8A4-2645CCDB8885}" destId="{0F95D1AB-23B9-5649-97B8-F5B38547B3A1}" srcOrd="0" destOrd="0" presId="urn:microsoft.com/office/officeart/2005/8/layout/vList5"/>
    <dgm:cxn modelId="{EB132823-3C28-456C-8EC4-58ABA1683C91}" srcId="{B9B23E54-8BBA-4322-9DC4-CB5C4FFFDB57}" destId="{E7AAED1A-2A03-4114-80B2-CC4B92A44128}" srcOrd="2" destOrd="0" parTransId="{FBA8209B-51DD-4ABB-AE75-C122B4C0A5A3}" sibTransId="{EB2A9A59-67C9-4DCE-B06C-7A64587D0987}"/>
    <dgm:cxn modelId="{FB8ED72B-9B01-4877-8899-D3181B05850E}" srcId="{B9B23E54-8BBA-4322-9DC4-CB5C4FFFDB57}" destId="{5207885A-CB0B-4F1C-A8A4-2645CCDB8885}" srcOrd="7" destOrd="0" parTransId="{D4A92DC4-1BC3-4AE7-A9AF-B6178E557CB3}" sibTransId="{B673B4C1-4068-4D69-9407-C6F64B8418B2}"/>
    <dgm:cxn modelId="{0E20C230-A085-46FC-834E-77259B3BC39B}" srcId="{B9B23E54-8BBA-4322-9DC4-CB5C4FFFDB57}" destId="{1FFA3605-5AFB-4E04-A061-A8A279E51FB7}" srcOrd="5" destOrd="0" parTransId="{24A875B6-30C6-4FD0-B7F3-82C60E0C6492}" sibTransId="{65F6928F-9212-4CE6-B073-D9D661AFA020}"/>
    <dgm:cxn modelId="{BF467237-7B3A-4FFE-B7EC-BDCC03137663}" srcId="{B9B23E54-8BBA-4322-9DC4-CB5C4FFFDB57}" destId="{53E75D42-E78F-43FF-8E70-FA67B6B2D336}" srcOrd="0" destOrd="0" parTransId="{45FF3564-E225-4695-9E2B-06C55F32B859}" sibTransId="{6B1BE525-2096-481D-AE0D-ABB6AB48B584}"/>
    <dgm:cxn modelId="{63238E41-F526-4DF0-8123-083A970D2165}" srcId="{B9B23E54-8BBA-4322-9DC4-CB5C4FFFDB57}" destId="{41B3386F-3F1C-4A53-BED4-12A262FE105A}" srcOrd="6" destOrd="0" parTransId="{79E15128-1858-4136-9B0A-C90259E0879D}" sibTransId="{50263F80-1263-41D4-A3B7-AF3D03C7325A}"/>
    <dgm:cxn modelId="{75ACA360-C092-8747-BAC5-3DD6B9C61D6A}" type="presOf" srcId="{53E75D42-E78F-43FF-8E70-FA67B6B2D336}" destId="{E421E821-DAAB-8546-98E1-18F3D05AD809}" srcOrd="0" destOrd="0" presId="urn:microsoft.com/office/officeart/2005/8/layout/vList5"/>
    <dgm:cxn modelId="{6C10866B-ED72-1C42-A922-8E2F48429968}" type="presOf" srcId="{41B3386F-3F1C-4A53-BED4-12A262FE105A}" destId="{F1B3ABF4-DF24-6C47-896F-D936A701DAC6}" srcOrd="0" destOrd="0" presId="urn:microsoft.com/office/officeart/2005/8/layout/vList5"/>
    <dgm:cxn modelId="{3D6D066C-48A4-46F1-A23E-C6EB256CDD47}" srcId="{B9B23E54-8BBA-4322-9DC4-CB5C4FFFDB57}" destId="{E2542827-19FC-4A7A-8F18-059F7BCC3BAD}" srcOrd="3" destOrd="0" parTransId="{7E8B3330-C2CD-4607-AFD1-8799640A1E4A}" sibTransId="{0446F64E-8A11-4AB7-A9CE-79BE981E4ADA}"/>
    <dgm:cxn modelId="{777C8876-94E0-4F41-93D7-AD2C9759A07D}" type="presOf" srcId="{E2542827-19FC-4A7A-8F18-059F7BCC3BAD}" destId="{9513FB36-D80D-0A4D-860B-8854D72619B1}" srcOrd="0" destOrd="0" presId="urn:microsoft.com/office/officeart/2005/8/layout/vList5"/>
    <dgm:cxn modelId="{CD5BA87B-37AA-FF40-B1CE-8910A3D9FD59}" type="presOf" srcId="{1FFA3605-5AFB-4E04-A061-A8A279E51FB7}" destId="{FA4AA621-0B16-3D4A-A740-6E5BD029D334}" srcOrd="0" destOrd="0" presId="urn:microsoft.com/office/officeart/2005/8/layout/vList5"/>
    <dgm:cxn modelId="{6A22D1AF-3A51-7040-A026-7DE6121A5CAE}" type="presOf" srcId="{E7AAED1A-2A03-4114-80B2-CC4B92A44128}" destId="{F8E1329F-55FB-7045-8098-5B16E7B28111}" srcOrd="0" destOrd="0" presId="urn:microsoft.com/office/officeart/2005/8/layout/vList5"/>
    <dgm:cxn modelId="{C40307C1-8A73-2E42-9DB4-E29D6FDD8081}" type="presOf" srcId="{DC15BB81-92A4-406C-9C33-5AA984A67052}" destId="{1A1BA06E-4618-E44E-B503-41BC8A2AB034}" srcOrd="0" destOrd="0" presId="urn:microsoft.com/office/officeart/2005/8/layout/vList5"/>
    <dgm:cxn modelId="{03B7EDDA-23A3-9542-865E-10895F0C3572}" type="presOf" srcId="{86328D96-44B9-4AA8-A64C-150C57EC37EB}" destId="{2B4EE384-E678-B148-BF1D-EB910D1E62F4}" srcOrd="0" destOrd="0" presId="urn:microsoft.com/office/officeart/2005/8/layout/vList5"/>
    <dgm:cxn modelId="{1F1868DC-F7A1-0F4F-A672-F37243F60D75}" type="presOf" srcId="{06AF8CEC-D035-5E40-8240-B74AF0704A94}" destId="{499E3C96-BC23-B447-995F-99A38FBBE1B7}" srcOrd="0" destOrd="0" presId="urn:microsoft.com/office/officeart/2005/8/layout/vList5"/>
    <dgm:cxn modelId="{84411647-2854-B74B-AB8B-FC708F0E2700}" type="presParOf" srcId="{60051293-E441-774B-ACC6-49098D622D4C}" destId="{771C1831-623B-304E-B301-78240B177AC0}" srcOrd="0" destOrd="0" presId="urn:microsoft.com/office/officeart/2005/8/layout/vList5"/>
    <dgm:cxn modelId="{CFDB1048-E0EF-424A-86F6-736E9AC9FCCB}" type="presParOf" srcId="{771C1831-623B-304E-B301-78240B177AC0}" destId="{E421E821-DAAB-8546-98E1-18F3D05AD809}" srcOrd="0" destOrd="0" presId="urn:microsoft.com/office/officeart/2005/8/layout/vList5"/>
    <dgm:cxn modelId="{FF937B0E-93C9-5B4D-AD22-A727B0C8A70A}" type="presParOf" srcId="{60051293-E441-774B-ACC6-49098D622D4C}" destId="{A0BFD5BF-8C64-4A48-B9FE-511A69528B81}" srcOrd="1" destOrd="0" presId="urn:microsoft.com/office/officeart/2005/8/layout/vList5"/>
    <dgm:cxn modelId="{8BFE6B31-BB99-874E-93FA-B52602864918}" type="presParOf" srcId="{60051293-E441-774B-ACC6-49098D622D4C}" destId="{F92A8439-716B-764D-85AC-4A811AA10B07}" srcOrd="2" destOrd="0" presId="urn:microsoft.com/office/officeart/2005/8/layout/vList5"/>
    <dgm:cxn modelId="{9FF49809-1086-0947-BC4F-6985AB7202EB}" type="presParOf" srcId="{F92A8439-716B-764D-85AC-4A811AA10B07}" destId="{2B4EE384-E678-B148-BF1D-EB910D1E62F4}" srcOrd="0" destOrd="0" presId="urn:microsoft.com/office/officeart/2005/8/layout/vList5"/>
    <dgm:cxn modelId="{682C9AED-F730-D241-9545-CCBA3500EEFD}" type="presParOf" srcId="{60051293-E441-774B-ACC6-49098D622D4C}" destId="{5BDACD22-01AE-0E4A-B386-D6BC63F5D217}" srcOrd="3" destOrd="0" presId="urn:microsoft.com/office/officeart/2005/8/layout/vList5"/>
    <dgm:cxn modelId="{72BA6966-CA71-5D49-9135-15608C5AC723}" type="presParOf" srcId="{60051293-E441-774B-ACC6-49098D622D4C}" destId="{D4C64FB7-ADD3-6043-9389-50816F91FB97}" srcOrd="4" destOrd="0" presId="urn:microsoft.com/office/officeart/2005/8/layout/vList5"/>
    <dgm:cxn modelId="{D49ED42C-5B19-BC49-9DB3-E6F756E51C7A}" type="presParOf" srcId="{D4C64FB7-ADD3-6043-9389-50816F91FB97}" destId="{F8E1329F-55FB-7045-8098-5B16E7B28111}" srcOrd="0" destOrd="0" presId="urn:microsoft.com/office/officeart/2005/8/layout/vList5"/>
    <dgm:cxn modelId="{EE108005-AD54-D541-B3C5-C2B634A81C4B}" type="presParOf" srcId="{60051293-E441-774B-ACC6-49098D622D4C}" destId="{D64D8D81-B955-3A49-BC84-66B21857B99F}" srcOrd="5" destOrd="0" presId="urn:microsoft.com/office/officeart/2005/8/layout/vList5"/>
    <dgm:cxn modelId="{AF92D7BC-7143-3442-B03A-E847053AC506}" type="presParOf" srcId="{60051293-E441-774B-ACC6-49098D622D4C}" destId="{3AA768D5-72B5-C249-9CCC-B0958F6D7CF8}" srcOrd="6" destOrd="0" presId="urn:microsoft.com/office/officeart/2005/8/layout/vList5"/>
    <dgm:cxn modelId="{05C8F369-CA81-074D-8A91-AE79FBEEC604}" type="presParOf" srcId="{3AA768D5-72B5-C249-9CCC-B0958F6D7CF8}" destId="{9513FB36-D80D-0A4D-860B-8854D72619B1}" srcOrd="0" destOrd="0" presId="urn:microsoft.com/office/officeart/2005/8/layout/vList5"/>
    <dgm:cxn modelId="{48E90E8C-07A1-3C4A-9543-3745C08BD26B}" type="presParOf" srcId="{60051293-E441-774B-ACC6-49098D622D4C}" destId="{8E46CB62-389F-6A41-B25C-DB4F5A223852}" srcOrd="7" destOrd="0" presId="urn:microsoft.com/office/officeart/2005/8/layout/vList5"/>
    <dgm:cxn modelId="{86F9B4CD-A2A0-0F4E-BF69-F32B7564003C}" type="presParOf" srcId="{60051293-E441-774B-ACC6-49098D622D4C}" destId="{15D2604F-E5D3-484F-8595-54AEC5E0B8F7}" srcOrd="8" destOrd="0" presId="urn:microsoft.com/office/officeart/2005/8/layout/vList5"/>
    <dgm:cxn modelId="{7A15FF6C-69BE-F943-A1BC-9E4B3D511416}" type="presParOf" srcId="{15D2604F-E5D3-484F-8595-54AEC5E0B8F7}" destId="{1A1BA06E-4618-E44E-B503-41BC8A2AB034}" srcOrd="0" destOrd="0" presId="urn:microsoft.com/office/officeart/2005/8/layout/vList5"/>
    <dgm:cxn modelId="{2AC8C426-3462-D640-AADF-2B7F93E0820A}" type="presParOf" srcId="{60051293-E441-774B-ACC6-49098D622D4C}" destId="{B67470DD-C5FF-6F47-9EEB-C1F915C6622E}" srcOrd="9" destOrd="0" presId="urn:microsoft.com/office/officeart/2005/8/layout/vList5"/>
    <dgm:cxn modelId="{262737CB-4292-BE42-BD66-37328C222BA0}" type="presParOf" srcId="{60051293-E441-774B-ACC6-49098D622D4C}" destId="{005CD75E-3442-2849-A947-24F262C01277}" srcOrd="10" destOrd="0" presId="urn:microsoft.com/office/officeart/2005/8/layout/vList5"/>
    <dgm:cxn modelId="{2F165F50-D428-7644-B1AA-3ECEEC8B574E}" type="presParOf" srcId="{005CD75E-3442-2849-A947-24F262C01277}" destId="{FA4AA621-0B16-3D4A-A740-6E5BD029D334}" srcOrd="0" destOrd="0" presId="urn:microsoft.com/office/officeart/2005/8/layout/vList5"/>
    <dgm:cxn modelId="{8F0B8743-36DF-7F4F-AB5D-9938D04D2485}" type="presParOf" srcId="{60051293-E441-774B-ACC6-49098D622D4C}" destId="{F38A3E0F-1B17-F443-AB60-8579DE4CDCF4}" srcOrd="11" destOrd="0" presId="urn:microsoft.com/office/officeart/2005/8/layout/vList5"/>
    <dgm:cxn modelId="{DF9EA268-1E93-2D43-B626-741F80FBED6C}" type="presParOf" srcId="{60051293-E441-774B-ACC6-49098D622D4C}" destId="{1CADBB02-E5F5-5745-A25C-4D01321B497F}" srcOrd="12" destOrd="0" presId="urn:microsoft.com/office/officeart/2005/8/layout/vList5"/>
    <dgm:cxn modelId="{D1CAEB8E-D8CF-3D4F-9D8C-B8BADC0B23B4}" type="presParOf" srcId="{1CADBB02-E5F5-5745-A25C-4D01321B497F}" destId="{F1B3ABF4-DF24-6C47-896F-D936A701DAC6}" srcOrd="0" destOrd="0" presId="urn:microsoft.com/office/officeart/2005/8/layout/vList5"/>
    <dgm:cxn modelId="{8B2AC159-A791-954B-A918-BE4D9C6328B5}" type="presParOf" srcId="{60051293-E441-774B-ACC6-49098D622D4C}" destId="{1AAD6354-724A-004E-BDBE-0D3E95711E77}" srcOrd="13" destOrd="0" presId="urn:microsoft.com/office/officeart/2005/8/layout/vList5"/>
    <dgm:cxn modelId="{783F0067-10AE-C44C-A421-BB3327340BEF}" type="presParOf" srcId="{60051293-E441-774B-ACC6-49098D622D4C}" destId="{FBD8047F-8570-DC47-A0CD-690C7D60F4F0}" srcOrd="14" destOrd="0" presId="urn:microsoft.com/office/officeart/2005/8/layout/vList5"/>
    <dgm:cxn modelId="{EEF243DA-DF47-6A4D-8428-F69525FD10E9}" type="presParOf" srcId="{FBD8047F-8570-DC47-A0CD-690C7D60F4F0}" destId="{0F95D1AB-23B9-5649-97B8-F5B38547B3A1}" srcOrd="0" destOrd="0" presId="urn:microsoft.com/office/officeart/2005/8/layout/vList5"/>
    <dgm:cxn modelId="{5C231327-E398-8341-9456-C1DAED0FE789}" type="presParOf" srcId="{60051293-E441-774B-ACC6-49098D622D4C}" destId="{529D8698-988B-3943-BD3C-5B16793A861E}" srcOrd="15" destOrd="0" presId="urn:microsoft.com/office/officeart/2005/8/layout/vList5"/>
    <dgm:cxn modelId="{AE16DCE9-C2FD-3F42-8365-EEA45F03CCFA}" type="presParOf" srcId="{60051293-E441-774B-ACC6-49098D622D4C}" destId="{CE136A6F-AB48-CF47-AE82-86717CF08BA8}" srcOrd="16" destOrd="0" presId="urn:microsoft.com/office/officeart/2005/8/layout/vList5"/>
    <dgm:cxn modelId="{6034EA30-0BC7-7444-9DE4-80A8B068A29F}" type="presParOf" srcId="{CE136A6F-AB48-CF47-AE82-86717CF08BA8}" destId="{499E3C96-BC23-B447-995F-99A38FBBE1B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9B23E54-8BBA-4322-9DC4-CB5C4FFFDB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75D42-E78F-43FF-8E70-FA67B6B2D336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RISPERIDONE</a:t>
          </a:r>
        </a:p>
      </dgm:t>
    </dgm:pt>
    <dgm:pt modelId="{45FF3564-E225-4695-9E2B-06C55F32B859}" type="parTrans" cxnId="{BF467237-7B3A-4FFE-B7EC-BDCC03137663}">
      <dgm:prSet/>
      <dgm:spPr/>
      <dgm:t>
        <a:bodyPr/>
        <a:lstStyle/>
        <a:p>
          <a:endParaRPr lang="en-US"/>
        </a:p>
      </dgm:t>
    </dgm:pt>
    <dgm:pt modelId="{6B1BE525-2096-481D-AE0D-ABB6AB48B584}" type="sibTrans" cxnId="{BF467237-7B3A-4FFE-B7EC-BDCC03137663}">
      <dgm:prSet/>
      <dgm:spPr/>
      <dgm:t>
        <a:bodyPr/>
        <a:lstStyle/>
        <a:p>
          <a:endParaRPr lang="en-US"/>
        </a:p>
      </dgm:t>
    </dgm:pt>
    <dgm:pt modelId="{86328D96-44B9-4AA8-A64C-150C57EC37E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ACIDO VALPROICO</a:t>
          </a:r>
        </a:p>
      </dgm:t>
    </dgm:pt>
    <dgm:pt modelId="{0B56A8F9-1F33-484A-94E6-880FF1EEC048}" type="parTrans" cxnId="{36ACDB08-47F1-47B9-A4C8-6D185BFA0992}">
      <dgm:prSet/>
      <dgm:spPr/>
      <dgm:t>
        <a:bodyPr/>
        <a:lstStyle/>
        <a:p>
          <a:endParaRPr lang="en-US"/>
        </a:p>
      </dgm:t>
    </dgm:pt>
    <dgm:pt modelId="{4AC997CB-AAA8-4E9C-A003-2C33183B82E0}" type="sibTrans" cxnId="{36ACDB08-47F1-47B9-A4C8-6D185BFA0992}">
      <dgm:prSet/>
      <dgm:spPr/>
      <dgm:t>
        <a:bodyPr/>
        <a:lstStyle/>
        <a:p>
          <a:endParaRPr lang="en-US"/>
        </a:p>
      </dgm:t>
    </dgm:pt>
    <dgm:pt modelId="{569429F3-E235-4176-B0CF-B6DF3C769B0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DIAZEPAM</a:t>
          </a:r>
        </a:p>
      </dgm:t>
    </dgm:pt>
    <dgm:pt modelId="{4AB12F01-6090-41DE-98D3-762916BCE69F}" type="parTrans" cxnId="{683664BB-F261-4217-995A-E3ACF796A88B}">
      <dgm:prSet/>
      <dgm:spPr/>
      <dgm:t>
        <a:bodyPr/>
        <a:lstStyle/>
        <a:p>
          <a:endParaRPr lang="en-US"/>
        </a:p>
      </dgm:t>
    </dgm:pt>
    <dgm:pt modelId="{032DBF89-6B14-4024-861F-71782B3EBDD2}" type="sibTrans" cxnId="{683664BB-F261-4217-995A-E3ACF796A88B}">
      <dgm:prSet/>
      <dgm:spPr/>
      <dgm:t>
        <a:bodyPr/>
        <a:lstStyle/>
        <a:p>
          <a:endParaRPr lang="en-US"/>
        </a:p>
      </dgm:t>
    </dgm:pt>
    <dgm:pt modelId="{B6669D04-B3EA-46C3-8882-58DD2C010F11}">
      <dgm:prSet/>
      <dgm:spPr>
        <a:solidFill>
          <a:schemeClr val="tx1"/>
        </a:solidFill>
      </dgm:spPr>
      <dgm:t>
        <a:bodyPr/>
        <a:lstStyle/>
        <a:p>
          <a:r>
            <a:rPr lang="en-US"/>
            <a:t>ARIPIPRAZOLO</a:t>
          </a:r>
        </a:p>
      </dgm:t>
    </dgm:pt>
    <dgm:pt modelId="{20A95A21-924B-4003-90E1-A226DD402CE9}" type="parTrans" cxnId="{E9FA7716-0764-46C3-9C5A-778ABA8AA9A6}">
      <dgm:prSet/>
      <dgm:spPr/>
      <dgm:t>
        <a:bodyPr/>
        <a:lstStyle/>
        <a:p>
          <a:endParaRPr lang="en-US"/>
        </a:p>
      </dgm:t>
    </dgm:pt>
    <dgm:pt modelId="{3FA9A272-A71C-4CF9-94CE-357BB2ACA60C}" type="sibTrans" cxnId="{E9FA7716-0764-46C3-9C5A-778ABA8AA9A6}">
      <dgm:prSet/>
      <dgm:spPr/>
      <dgm:t>
        <a:bodyPr/>
        <a:lstStyle/>
        <a:p>
          <a:endParaRPr lang="en-US"/>
        </a:p>
      </dgm:t>
    </dgm:pt>
    <dgm:pt modelId="{E7AAED1A-2A03-4114-80B2-CC4B92A44128}">
      <dgm:prSet/>
      <dgm:spPr>
        <a:solidFill>
          <a:srgbClr val="C00000"/>
        </a:solidFill>
      </dgm:spPr>
      <dgm:t>
        <a:bodyPr/>
        <a:lstStyle/>
        <a:p>
          <a:r>
            <a:rPr lang="en-US"/>
            <a:t>ESCITALOPRAM</a:t>
          </a:r>
        </a:p>
      </dgm:t>
    </dgm:pt>
    <dgm:pt modelId="{FBA8209B-51DD-4ABB-AE75-C122B4C0A5A3}" type="parTrans" cxnId="{EB132823-3C28-456C-8EC4-58ABA1683C91}">
      <dgm:prSet/>
      <dgm:spPr/>
      <dgm:t>
        <a:bodyPr/>
        <a:lstStyle/>
        <a:p>
          <a:endParaRPr lang="en-US"/>
        </a:p>
      </dgm:t>
    </dgm:pt>
    <dgm:pt modelId="{EB2A9A59-67C9-4DCE-B06C-7A64587D0987}" type="sibTrans" cxnId="{EB132823-3C28-456C-8EC4-58ABA1683C91}">
      <dgm:prSet/>
      <dgm:spPr/>
      <dgm:t>
        <a:bodyPr/>
        <a:lstStyle/>
        <a:p>
          <a:endParaRPr lang="en-US"/>
        </a:p>
      </dgm:t>
    </dgm:pt>
    <dgm:pt modelId="{E2542827-19FC-4A7A-8F18-059F7BCC3BAD}">
      <dgm:prSet/>
      <dgm:spPr>
        <a:solidFill>
          <a:schemeClr val="tx1"/>
        </a:solidFill>
      </dgm:spPr>
      <dgm:t>
        <a:bodyPr/>
        <a:lstStyle/>
        <a:p>
          <a:r>
            <a:rPr lang="en-US"/>
            <a:t>PALIPERIDONE</a:t>
          </a:r>
        </a:p>
      </dgm:t>
    </dgm:pt>
    <dgm:pt modelId="{7E8B3330-C2CD-4607-AFD1-8799640A1E4A}" type="parTrans" cxnId="{3D6D066C-48A4-46F1-A23E-C6EB256CDD47}">
      <dgm:prSet/>
      <dgm:spPr/>
      <dgm:t>
        <a:bodyPr/>
        <a:lstStyle/>
        <a:p>
          <a:endParaRPr lang="en-US"/>
        </a:p>
      </dgm:t>
    </dgm:pt>
    <dgm:pt modelId="{0446F64E-8A11-4AB7-A9CE-79BE981E4ADA}" type="sibTrans" cxnId="{3D6D066C-48A4-46F1-A23E-C6EB256CDD47}">
      <dgm:prSet/>
      <dgm:spPr/>
      <dgm:t>
        <a:bodyPr/>
        <a:lstStyle/>
        <a:p>
          <a:endParaRPr lang="en-US"/>
        </a:p>
      </dgm:t>
    </dgm:pt>
    <dgm:pt modelId="{DC15BB81-92A4-406C-9C33-5AA984A67052}">
      <dgm:prSet/>
      <dgm:spPr>
        <a:solidFill>
          <a:schemeClr val="tx1"/>
        </a:solidFill>
      </dgm:spPr>
      <dgm:t>
        <a:bodyPr/>
        <a:lstStyle/>
        <a:p>
          <a:r>
            <a:rPr lang="en-US"/>
            <a:t>QUETIAPINA</a:t>
          </a:r>
        </a:p>
      </dgm:t>
    </dgm:pt>
    <dgm:pt modelId="{AA2CB4B6-FA05-4C8F-A893-66F83F0B9458}" type="parTrans" cxnId="{E1AD6300-5E75-4E30-AE53-E42304083DB3}">
      <dgm:prSet/>
      <dgm:spPr/>
      <dgm:t>
        <a:bodyPr/>
        <a:lstStyle/>
        <a:p>
          <a:endParaRPr lang="en-US"/>
        </a:p>
      </dgm:t>
    </dgm:pt>
    <dgm:pt modelId="{F6799CE9-C971-4CE2-8C88-80C1119244A3}" type="sibTrans" cxnId="{E1AD6300-5E75-4E30-AE53-E42304083DB3}">
      <dgm:prSet/>
      <dgm:spPr/>
      <dgm:t>
        <a:bodyPr/>
        <a:lstStyle/>
        <a:p>
          <a:endParaRPr lang="en-US"/>
        </a:p>
      </dgm:t>
    </dgm:pt>
    <dgm:pt modelId="{1FFA3605-5AFB-4E04-A061-A8A279E51FB7}">
      <dgm:prSet/>
      <dgm:spPr>
        <a:solidFill>
          <a:schemeClr val="tx1"/>
        </a:solidFill>
      </dgm:spPr>
      <dgm:t>
        <a:bodyPr/>
        <a:lstStyle/>
        <a:p>
          <a:r>
            <a:rPr lang="en-US"/>
            <a:t>ALOPERIDOLO</a:t>
          </a:r>
        </a:p>
      </dgm:t>
    </dgm:pt>
    <dgm:pt modelId="{24A875B6-30C6-4FD0-B7F3-82C60E0C6492}" type="parTrans" cxnId="{0E20C230-A085-46FC-834E-77259B3BC39B}">
      <dgm:prSet/>
      <dgm:spPr/>
      <dgm:t>
        <a:bodyPr/>
        <a:lstStyle/>
        <a:p>
          <a:endParaRPr lang="en-US"/>
        </a:p>
      </dgm:t>
    </dgm:pt>
    <dgm:pt modelId="{65F6928F-9212-4CE6-B073-D9D661AFA020}" type="sibTrans" cxnId="{0E20C230-A085-46FC-834E-77259B3BC39B}">
      <dgm:prSet/>
      <dgm:spPr/>
      <dgm:t>
        <a:bodyPr/>
        <a:lstStyle/>
        <a:p>
          <a:endParaRPr lang="en-US"/>
        </a:p>
      </dgm:t>
    </dgm:pt>
    <dgm:pt modelId="{4F63FFFB-002C-4598-8957-9652CD0FA162}">
      <dgm:prSet/>
      <dgm:spPr>
        <a:solidFill>
          <a:schemeClr val="tx1"/>
        </a:solidFill>
      </dgm:spPr>
      <dgm:t>
        <a:bodyPr/>
        <a:lstStyle/>
        <a:p>
          <a:r>
            <a:rPr lang="en-US"/>
            <a:t>OLANZAPINA</a:t>
          </a:r>
        </a:p>
      </dgm:t>
    </dgm:pt>
    <dgm:pt modelId="{1824D8D6-CAEF-4452-8EB9-AD4DD52D6F02}" type="parTrans" cxnId="{5E0EEA9C-054B-40C4-8619-5699BC64212C}">
      <dgm:prSet/>
      <dgm:spPr/>
      <dgm:t>
        <a:bodyPr/>
        <a:lstStyle/>
        <a:p>
          <a:endParaRPr lang="en-US"/>
        </a:p>
      </dgm:t>
    </dgm:pt>
    <dgm:pt modelId="{FD83A1A8-9A92-404B-8370-6F8097EBC72F}" type="sibTrans" cxnId="{5E0EEA9C-054B-40C4-8619-5699BC64212C}">
      <dgm:prSet/>
      <dgm:spPr/>
      <dgm:t>
        <a:bodyPr/>
        <a:lstStyle/>
        <a:p>
          <a:endParaRPr lang="en-US"/>
        </a:p>
      </dgm:t>
    </dgm:pt>
    <dgm:pt modelId="{41B3386F-3F1C-4A53-BED4-12A262FE105A}">
      <dgm:prSet/>
      <dgm:spPr/>
      <dgm:t>
        <a:bodyPr/>
        <a:lstStyle/>
        <a:p>
          <a:r>
            <a:rPr lang="en-US"/>
            <a:t>LAMOTRIGINA</a:t>
          </a:r>
        </a:p>
      </dgm:t>
    </dgm:pt>
    <dgm:pt modelId="{79E15128-1858-4136-9B0A-C90259E0879D}" type="parTrans" cxnId="{63238E41-F526-4DF0-8123-083A970D2165}">
      <dgm:prSet/>
      <dgm:spPr/>
      <dgm:t>
        <a:bodyPr/>
        <a:lstStyle/>
        <a:p>
          <a:endParaRPr lang="en-US"/>
        </a:p>
      </dgm:t>
    </dgm:pt>
    <dgm:pt modelId="{50263F80-1263-41D4-A3B7-AF3D03C7325A}" type="sibTrans" cxnId="{63238E41-F526-4DF0-8123-083A970D2165}">
      <dgm:prSet/>
      <dgm:spPr/>
      <dgm:t>
        <a:bodyPr/>
        <a:lstStyle/>
        <a:p>
          <a:endParaRPr lang="en-US"/>
        </a:p>
      </dgm:t>
    </dgm:pt>
    <dgm:pt modelId="{5207885A-CB0B-4F1C-A8A4-2645CCDB8885}">
      <dgm:prSet/>
      <dgm:spPr>
        <a:solidFill>
          <a:schemeClr val="tx1"/>
        </a:solidFill>
      </dgm:spPr>
      <dgm:t>
        <a:bodyPr/>
        <a:lstStyle/>
        <a:p>
          <a:r>
            <a:rPr lang="en-US"/>
            <a:t>CLOZAPINA</a:t>
          </a:r>
        </a:p>
      </dgm:t>
    </dgm:pt>
    <dgm:pt modelId="{D4A92DC4-1BC3-4AE7-A9AF-B6178E557CB3}" type="parTrans" cxnId="{FB8ED72B-9B01-4877-8899-D3181B05850E}">
      <dgm:prSet/>
      <dgm:spPr/>
      <dgm:t>
        <a:bodyPr/>
        <a:lstStyle/>
        <a:p>
          <a:endParaRPr lang="en-US"/>
        </a:p>
      </dgm:t>
    </dgm:pt>
    <dgm:pt modelId="{B673B4C1-4068-4D69-9407-C6F64B8418B2}" type="sibTrans" cxnId="{FB8ED72B-9B01-4877-8899-D3181B05850E}">
      <dgm:prSet/>
      <dgm:spPr/>
      <dgm:t>
        <a:bodyPr/>
        <a:lstStyle/>
        <a:p>
          <a:endParaRPr lang="en-US"/>
        </a:p>
      </dgm:t>
    </dgm:pt>
    <dgm:pt modelId="{60051293-E441-774B-ACC6-49098D622D4C}" type="pres">
      <dgm:prSet presAssocID="{B9B23E54-8BBA-4322-9DC4-CB5C4FFFDB57}" presName="Name0" presStyleCnt="0">
        <dgm:presLayoutVars>
          <dgm:dir/>
          <dgm:animLvl val="lvl"/>
          <dgm:resizeHandles val="exact"/>
        </dgm:presLayoutVars>
      </dgm:prSet>
      <dgm:spPr/>
    </dgm:pt>
    <dgm:pt modelId="{771C1831-623B-304E-B301-78240B177AC0}" type="pres">
      <dgm:prSet presAssocID="{53E75D42-E78F-43FF-8E70-FA67B6B2D336}" presName="linNode" presStyleCnt="0"/>
      <dgm:spPr/>
    </dgm:pt>
    <dgm:pt modelId="{E421E821-DAAB-8546-98E1-18F3D05AD809}" type="pres">
      <dgm:prSet presAssocID="{53E75D42-E78F-43FF-8E70-FA67B6B2D336}" presName="parentText" presStyleLbl="node1" presStyleIdx="0" presStyleCnt="11" custScaleX="205871" custLinFactNeighborX="192" custLinFactNeighborY="-22167">
        <dgm:presLayoutVars>
          <dgm:chMax val="1"/>
          <dgm:bulletEnabled val="1"/>
        </dgm:presLayoutVars>
      </dgm:prSet>
      <dgm:spPr/>
    </dgm:pt>
    <dgm:pt modelId="{A0BFD5BF-8C64-4A48-B9FE-511A69528B81}" type="pres">
      <dgm:prSet presAssocID="{6B1BE525-2096-481D-AE0D-ABB6AB48B584}" presName="sp" presStyleCnt="0"/>
      <dgm:spPr/>
    </dgm:pt>
    <dgm:pt modelId="{F92A8439-716B-764D-85AC-4A811AA10B07}" type="pres">
      <dgm:prSet presAssocID="{86328D96-44B9-4AA8-A64C-150C57EC37EB}" presName="linNode" presStyleCnt="0"/>
      <dgm:spPr/>
    </dgm:pt>
    <dgm:pt modelId="{2B4EE384-E678-B148-BF1D-EB910D1E62F4}" type="pres">
      <dgm:prSet presAssocID="{86328D96-44B9-4AA8-A64C-150C57EC37EB}" presName="parentText" presStyleLbl="node1" presStyleIdx="1" presStyleCnt="11" custScaleX="205602" custScaleY="102641">
        <dgm:presLayoutVars>
          <dgm:chMax val="1"/>
          <dgm:bulletEnabled val="1"/>
        </dgm:presLayoutVars>
      </dgm:prSet>
      <dgm:spPr/>
    </dgm:pt>
    <dgm:pt modelId="{5BDACD22-01AE-0E4A-B386-D6BC63F5D217}" type="pres">
      <dgm:prSet presAssocID="{4AC997CB-AAA8-4E9C-A003-2C33183B82E0}" presName="sp" presStyleCnt="0"/>
      <dgm:spPr/>
    </dgm:pt>
    <dgm:pt modelId="{61E047E4-958E-6944-83C6-406878AF5988}" type="pres">
      <dgm:prSet presAssocID="{569429F3-E235-4176-B0CF-B6DF3C769B00}" presName="linNode" presStyleCnt="0"/>
      <dgm:spPr/>
    </dgm:pt>
    <dgm:pt modelId="{B7B8B5E1-E4C0-4844-A270-6F25CF891A5C}" type="pres">
      <dgm:prSet presAssocID="{569429F3-E235-4176-B0CF-B6DF3C769B00}" presName="parentText" presStyleLbl="node1" presStyleIdx="2" presStyleCnt="11" custScaleX="205201">
        <dgm:presLayoutVars>
          <dgm:chMax val="1"/>
          <dgm:bulletEnabled val="1"/>
        </dgm:presLayoutVars>
      </dgm:prSet>
      <dgm:spPr/>
    </dgm:pt>
    <dgm:pt modelId="{1201E1EB-BBFC-BD4D-8E2E-7F923C376EFC}" type="pres">
      <dgm:prSet presAssocID="{032DBF89-6B14-4024-861F-71782B3EBDD2}" presName="sp" presStyleCnt="0"/>
      <dgm:spPr/>
    </dgm:pt>
    <dgm:pt modelId="{51A21E0A-9860-D042-AC35-CE3A371E857D}" type="pres">
      <dgm:prSet presAssocID="{B6669D04-B3EA-46C3-8882-58DD2C010F11}" presName="linNode" presStyleCnt="0"/>
      <dgm:spPr/>
    </dgm:pt>
    <dgm:pt modelId="{C5F95EB4-4548-BB4A-89C1-283D8E54181E}" type="pres">
      <dgm:prSet presAssocID="{B6669D04-B3EA-46C3-8882-58DD2C010F11}" presName="parentText" presStyleLbl="node1" presStyleIdx="3" presStyleCnt="11" custScaleX="205201">
        <dgm:presLayoutVars>
          <dgm:chMax val="1"/>
          <dgm:bulletEnabled val="1"/>
        </dgm:presLayoutVars>
      </dgm:prSet>
      <dgm:spPr/>
    </dgm:pt>
    <dgm:pt modelId="{26E718FE-4376-3545-B8C5-0CFFB4CD04B3}" type="pres">
      <dgm:prSet presAssocID="{3FA9A272-A71C-4CF9-94CE-357BB2ACA60C}" presName="sp" presStyleCnt="0"/>
      <dgm:spPr/>
    </dgm:pt>
    <dgm:pt modelId="{D4C64FB7-ADD3-6043-9389-50816F91FB97}" type="pres">
      <dgm:prSet presAssocID="{E7AAED1A-2A03-4114-80B2-CC4B92A44128}" presName="linNode" presStyleCnt="0"/>
      <dgm:spPr/>
    </dgm:pt>
    <dgm:pt modelId="{F8E1329F-55FB-7045-8098-5B16E7B28111}" type="pres">
      <dgm:prSet presAssocID="{E7AAED1A-2A03-4114-80B2-CC4B92A44128}" presName="parentText" presStyleLbl="node1" presStyleIdx="4" presStyleCnt="11" custScaleX="205201">
        <dgm:presLayoutVars>
          <dgm:chMax val="1"/>
          <dgm:bulletEnabled val="1"/>
        </dgm:presLayoutVars>
      </dgm:prSet>
      <dgm:spPr/>
    </dgm:pt>
    <dgm:pt modelId="{D64D8D81-B955-3A49-BC84-66B21857B99F}" type="pres">
      <dgm:prSet presAssocID="{EB2A9A59-67C9-4DCE-B06C-7A64587D0987}" presName="sp" presStyleCnt="0"/>
      <dgm:spPr/>
    </dgm:pt>
    <dgm:pt modelId="{3AA768D5-72B5-C249-9CCC-B0958F6D7CF8}" type="pres">
      <dgm:prSet presAssocID="{E2542827-19FC-4A7A-8F18-059F7BCC3BAD}" presName="linNode" presStyleCnt="0"/>
      <dgm:spPr/>
    </dgm:pt>
    <dgm:pt modelId="{9513FB36-D80D-0A4D-860B-8854D72619B1}" type="pres">
      <dgm:prSet presAssocID="{E2542827-19FC-4A7A-8F18-059F7BCC3BAD}" presName="parentText" presStyleLbl="node1" presStyleIdx="5" presStyleCnt="11" custScaleX="205201">
        <dgm:presLayoutVars>
          <dgm:chMax val="1"/>
          <dgm:bulletEnabled val="1"/>
        </dgm:presLayoutVars>
      </dgm:prSet>
      <dgm:spPr/>
    </dgm:pt>
    <dgm:pt modelId="{8E46CB62-389F-6A41-B25C-DB4F5A223852}" type="pres">
      <dgm:prSet presAssocID="{0446F64E-8A11-4AB7-A9CE-79BE981E4ADA}" presName="sp" presStyleCnt="0"/>
      <dgm:spPr/>
    </dgm:pt>
    <dgm:pt modelId="{15D2604F-E5D3-484F-8595-54AEC5E0B8F7}" type="pres">
      <dgm:prSet presAssocID="{DC15BB81-92A4-406C-9C33-5AA984A67052}" presName="linNode" presStyleCnt="0"/>
      <dgm:spPr/>
    </dgm:pt>
    <dgm:pt modelId="{1A1BA06E-4618-E44E-B503-41BC8A2AB034}" type="pres">
      <dgm:prSet presAssocID="{DC15BB81-92A4-406C-9C33-5AA984A67052}" presName="parentText" presStyleLbl="node1" presStyleIdx="6" presStyleCnt="11" custScaleX="205201">
        <dgm:presLayoutVars>
          <dgm:chMax val="1"/>
          <dgm:bulletEnabled val="1"/>
        </dgm:presLayoutVars>
      </dgm:prSet>
      <dgm:spPr/>
    </dgm:pt>
    <dgm:pt modelId="{B67470DD-C5FF-6F47-9EEB-C1F915C6622E}" type="pres">
      <dgm:prSet presAssocID="{F6799CE9-C971-4CE2-8C88-80C1119244A3}" presName="sp" presStyleCnt="0"/>
      <dgm:spPr/>
    </dgm:pt>
    <dgm:pt modelId="{005CD75E-3442-2849-A947-24F262C01277}" type="pres">
      <dgm:prSet presAssocID="{1FFA3605-5AFB-4E04-A061-A8A279E51FB7}" presName="linNode" presStyleCnt="0"/>
      <dgm:spPr/>
    </dgm:pt>
    <dgm:pt modelId="{FA4AA621-0B16-3D4A-A740-6E5BD029D334}" type="pres">
      <dgm:prSet presAssocID="{1FFA3605-5AFB-4E04-A061-A8A279E51FB7}" presName="parentText" presStyleLbl="node1" presStyleIdx="7" presStyleCnt="11" custScaleX="205201">
        <dgm:presLayoutVars>
          <dgm:chMax val="1"/>
          <dgm:bulletEnabled val="1"/>
        </dgm:presLayoutVars>
      </dgm:prSet>
      <dgm:spPr/>
    </dgm:pt>
    <dgm:pt modelId="{F38A3E0F-1B17-F443-AB60-8579DE4CDCF4}" type="pres">
      <dgm:prSet presAssocID="{65F6928F-9212-4CE6-B073-D9D661AFA020}" presName="sp" presStyleCnt="0"/>
      <dgm:spPr/>
    </dgm:pt>
    <dgm:pt modelId="{FCCD9C86-FFE0-FD4A-922D-5A52C4C90A6E}" type="pres">
      <dgm:prSet presAssocID="{4F63FFFB-002C-4598-8957-9652CD0FA162}" presName="linNode" presStyleCnt="0"/>
      <dgm:spPr/>
    </dgm:pt>
    <dgm:pt modelId="{6BDE28A8-AD04-D34A-90C1-479369C267DF}" type="pres">
      <dgm:prSet presAssocID="{4F63FFFB-002C-4598-8957-9652CD0FA162}" presName="parentText" presStyleLbl="node1" presStyleIdx="8" presStyleCnt="11" custScaleX="205201">
        <dgm:presLayoutVars>
          <dgm:chMax val="1"/>
          <dgm:bulletEnabled val="1"/>
        </dgm:presLayoutVars>
      </dgm:prSet>
      <dgm:spPr/>
    </dgm:pt>
    <dgm:pt modelId="{E57CEE12-E5A0-5048-8852-59BD3FB50B41}" type="pres">
      <dgm:prSet presAssocID="{FD83A1A8-9A92-404B-8370-6F8097EBC72F}" presName="sp" presStyleCnt="0"/>
      <dgm:spPr/>
    </dgm:pt>
    <dgm:pt modelId="{1CADBB02-E5F5-5745-A25C-4D01321B497F}" type="pres">
      <dgm:prSet presAssocID="{41B3386F-3F1C-4A53-BED4-12A262FE105A}" presName="linNode" presStyleCnt="0"/>
      <dgm:spPr/>
    </dgm:pt>
    <dgm:pt modelId="{F1B3ABF4-DF24-6C47-896F-D936A701DAC6}" type="pres">
      <dgm:prSet presAssocID="{41B3386F-3F1C-4A53-BED4-12A262FE105A}" presName="parentText" presStyleLbl="node1" presStyleIdx="9" presStyleCnt="11" custScaleX="205201">
        <dgm:presLayoutVars>
          <dgm:chMax val="1"/>
          <dgm:bulletEnabled val="1"/>
        </dgm:presLayoutVars>
      </dgm:prSet>
      <dgm:spPr/>
    </dgm:pt>
    <dgm:pt modelId="{1AAD6354-724A-004E-BDBE-0D3E95711E77}" type="pres">
      <dgm:prSet presAssocID="{50263F80-1263-41D4-A3B7-AF3D03C7325A}" presName="sp" presStyleCnt="0"/>
      <dgm:spPr/>
    </dgm:pt>
    <dgm:pt modelId="{FBD8047F-8570-DC47-A0CD-690C7D60F4F0}" type="pres">
      <dgm:prSet presAssocID="{5207885A-CB0B-4F1C-A8A4-2645CCDB8885}" presName="linNode" presStyleCnt="0"/>
      <dgm:spPr/>
    </dgm:pt>
    <dgm:pt modelId="{0F95D1AB-23B9-5649-97B8-F5B38547B3A1}" type="pres">
      <dgm:prSet presAssocID="{5207885A-CB0B-4F1C-A8A4-2645CCDB8885}" presName="parentText" presStyleLbl="node1" presStyleIdx="10" presStyleCnt="11" custScaleX="205201">
        <dgm:presLayoutVars>
          <dgm:chMax val="1"/>
          <dgm:bulletEnabled val="1"/>
        </dgm:presLayoutVars>
      </dgm:prSet>
      <dgm:spPr/>
    </dgm:pt>
  </dgm:ptLst>
  <dgm:cxnLst>
    <dgm:cxn modelId="{E1AD6300-5E75-4E30-AE53-E42304083DB3}" srcId="{B9B23E54-8BBA-4322-9DC4-CB5C4FFFDB57}" destId="{DC15BB81-92A4-406C-9C33-5AA984A67052}" srcOrd="6" destOrd="0" parTransId="{AA2CB4B6-FA05-4C8F-A893-66F83F0B9458}" sibTransId="{F6799CE9-C971-4CE2-8C88-80C1119244A3}"/>
    <dgm:cxn modelId="{890BB305-7FC6-0B40-86BF-0841D75C641F}" type="presOf" srcId="{B9B23E54-8BBA-4322-9DC4-CB5C4FFFDB57}" destId="{60051293-E441-774B-ACC6-49098D622D4C}" srcOrd="0" destOrd="0" presId="urn:microsoft.com/office/officeart/2005/8/layout/vList5"/>
    <dgm:cxn modelId="{36ACDB08-47F1-47B9-A4C8-6D185BFA0992}" srcId="{B9B23E54-8BBA-4322-9DC4-CB5C4FFFDB57}" destId="{86328D96-44B9-4AA8-A64C-150C57EC37EB}" srcOrd="1" destOrd="0" parTransId="{0B56A8F9-1F33-484A-94E6-880FF1EEC048}" sibTransId="{4AC997CB-AAA8-4E9C-A003-2C33183B82E0}"/>
    <dgm:cxn modelId="{3DB0EF15-27D3-E64F-81A6-FB39A798C2B7}" type="presOf" srcId="{5207885A-CB0B-4F1C-A8A4-2645CCDB8885}" destId="{0F95D1AB-23B9-5649-97B8-F5B38547B3A1}" srcOrd="0" destOrd="0" presId="urn:microsoft.com/office/officeart/2005/8/layout/vList5"/>
    <dgm:cxn modelId="{E9FA7716-0764-46C3-9C5A-778ABA8AA9A6}" srcId="{B9B23E54-8BBA-4322-9DC4-CB5C4FFFDB57}" destId="{B6669D04-B3EA-46C3-8882-58DD2C010F11}" srcOrd="3" destOrd="0" parTransId="{20A95A21-924B-4003-90E1-A226DD402CE9}" sibTransId="{3FA9A272-A71C-4CF9-94CE-357BB2ACA60C}"/>
    <dgm:cxn modelId="{4353CA20-8C10-C840-9029-8F6EA8022C4C}" type="presOf" srcId="{569429F3-E235-4176-B0CF-B6DF3C769B00}" destId="{B7B8B5E1-E4C0-4844-A270-6F25CF891A5C}" srcOrd="0" destOrd="0" presId="urn:microsoft.com/office/officeart/2005/8/layout/vList5"/>
    <dgm:cxn modelId="{EB132823-3C28-456C-8EC4-58ABA1683C91}" srcId="{B9B23E54-8BBA-4322-9DC4-CB5C4FFFDB57}" destId="{E7AAED1A-2A03-4114-80B2-CC4B92A44128}" srcOrd="4" destOrd="0" parTransId="{FBA8209B-51DD-4ABB-AE75-C122B4C0A5A3}" sibTransId="{EB2A9A59-67C9-4DCE-B06C-7A64587D0987}"/>
    <dgm:cxn modelId="{FB8ED72B-9B01-4877-8899-D3181B05850E}" srcId="{B9B23E54-8BBA-4322-9DC4-CB5C4FFFDB57}" destId="{5207885A-CB0B-4F1C-A8A4-2645CCDB8885}" srcOrd="10" destOrd="0" parTransId="{D4A92DC4-1BC3-4AE7-A9AF-B6178E557CB3}" sibTransId="{B673B4C1-4068-4D69-9407-C6F64B8418B2}"/>
    <dgm:cxn modelId="{0E20C230-A085-46FC-834E-77259B3BC39B}" srcId="{B9B23E54-8BBA-4322-9DC4-CB5C4FFFDB57}" destId="{1FFA3605-5AFB-4E04-A061-A8A279E51FB7}" srcOrd="7" destOrd="0" parTransId="{24A875B6-30C6-4FD0-B7F3-82C60E0C6492}" sibTransId="{65F6928F-9212-4CE6-B073-D9D661AFA020}"/>
    <dgm:cxn modelId="{BF467237-7B3A-4FFE-B7EC-BDCC03137663}" srcId="{B9B23E54-8BBA-4322-9DC4-CB5C4FFFDB57}" destId="{53E75D42-E78F-43FF-8E70-FA67B6B2D336}" srcOrd="0" destOrd="0" parTransId="{45FF3564-E225-4695-9E2B-06C55F32B859}" sibTransId="{6B1BE525-2096-481D-AE0D-ABB6AB48B584}"/>
    <dgm:cxn modelId="{63238E41-F526-4DF0-8123-083A970D2165}" srcId="{B9B23E54-8BBA-4322-9DC4-CB5C4FFFDB57}" destId="{41B3386F-3F1C-4A53-BED4-12A262FE105A}" srcOrd="9" destOrd="0" parTransId="{79E15128-1858-4136-9B0A-C90259E0879D}" sibTransId="{50263F80-1263-41D4-A3B7-AF3D03C7325A}"/>
    <dgm:cxn modelId="{75ACA360-C092-8747-BAC5-3DD6B9C61D6A}" type="presOf" srcId="{53E75D42-E78F-43FF-8E70-FA67B6B2D336}" destId="{E421E821-DAAB-8546-98E1-18F3D05AD809}" srcOrd="0" destOrd="0" presId="urn:microsoft.com/office/officeart/2005/8/layout/vList5"/>
    <dgm:cxn modelId="{6C10866B-ED72-1C42-A922-8E2F48429968}" type="presOf" srcId="{41B3386F-3F1C-4A53-BED4-12A262FE105A}" destId="{F1B3ABF4-DF24-6C47-896F-D936A701DAC6}" srcOrd="0" destOrd="0" presId="urn:microsoft.com/office/officeart/2005/8/layout/vList5"/>
    <dgm:cxn modelId="{3D6D066C-48A4-46F1-A23E-C6EB256CDD47}" srcId="{B9B23E54-8BBA-4322-9DC4-CB5C4FFFDB57}" destId="{E2542827-19FC-4A7A-8F18-059F7BCC3BAD}" srcOrd="5" destOrd="0" parTransId="{7E8B3330-C2CD-4607-AFD1-8799640A1E4A}" sibTransId="{0446F64E-8A11-4AB7-A9CE-79BE981E4ADA}"/>
    <dgm:cxn modelId="{777C8876-94E0-4F41-93D7-AD2C9759A07D}" type="presOf" srcId="{E2542827-19FC-4A7A-8F18-059F7BCC3BAD}" destId="{9513FB36-D80D-0A4D-860B-8854D72619B1}" srcOrd="0" destOrd="0" presId="urn:microsoft.com/office/officeart/2005/8/layout/vList5"/>
    <dgm:cxn modelId="{CD5BA87B-37AA-FF40-B1CE-8910A3D9FD59}" type="presOf" srcId="{1FFA3605-5AFB-4E04-A061-A8A279E51FB7}" destId="{FA4AA621-0B16-3D4A-A740-6E5BD029D334}" srcOrd="0" destOrd="0" presId="urn:microsoft.com/office/officeart/2005/8/layout/vList5"/>
    <dgm:cxn modelId="{5E0EEA9C-054B-40C4-8619-5699BC64212C}" srcId="{B9B23E54-8BBA-4322-9DC4-CB5C4FFFDB57}" destId="{4F63FFFB-002C-4598-8957-9652CD0FA162}" srcOrd="8" destOrd="0" parTransId="{1824D8D6-CAEF-4452-8EB9-AD4DD52D6F02}" sibTransId="{FD83A1A8-9A92-404B-8370-6F8097EBC72F}"/>
    <dgm:cxn modelId="{6A22D1AF-3A51-7040-A026-7DE6121A5CAE}" type="presOf" srcId="{E7AAED1A-2A03-4114-80B2-CC4B92A44128}" destId="{F8E1329F-55FB-7045-8098-5B16E7B28111}" srcOrd="0" destOrd="0" presId="urn:microsoft.com/office/officeart/2005/8/layout/vList5"/>
    <dgm:cxn modelId="{683664BB-F261-4217-995A-E3ACF796A88B}" srcId="{B9B23E54-8BBA-4322-9DC4-CB5C4FFFDB57}" destId="{569429F3-E235-4176-B0CF-B6DF3C769B00}" srcOrd="2" destOrd="0" parTransId="{4AB12F01-6090-41DE-98D3-762916BCE69F}" sibTransId="{032DBF89-6B14-4024-861F-71782B3EBDD2}"/>
    <dgm:cxn modelId="{C40307C1-8A73-2E42-9DB4-E29D6FDD8081}" type="presOf" srcId="{DC15BB81-92A4-406C-9C33-5AA984A67052}" destId="{1A1BA06E-4618-E44E-B503-41BC8A2AB034}" srcOrd="0" destOrd="0" presId="urn:microsoft.com/office/officeart/2005/8/layout/vList5"/>
    <dgm:cxn modelId="{471240D3-7435-984C-821F-10C59F12284D}" type="presOf" srcId="{B6669D04-B3EA-46C3-8882-58DD2C010F11}" destId="{C5F95EB4-4548-BB4A-89C1-283D8E54181E}" srcOrd="0" destOrd="0" presId="urn:microsoft.com/office/officeart/2005/8/layout/vList5"/>
    <dgm:cxn modelId="{03B7EDDA-23A3-9542-865E-10895F0C3572}" type="presOf" srcId="{86328D96-44B9-4AA8-A64C-150C57EC37EB}" destId="{2B4EE384-E678-B148-BF1D-EB910D1E62F4}" srcOrd="0" destOrd="0" presId="urn:microsoft.com/office/officeart/2005/8/layout/vList5"/>
    <dgm:cxn modelId="{2545F9EA-F90D-D949-9022-28D074CD34F7}" type="presOf" srcId="{4F63FFFB-002C-4598-8957-9652CD0FA162}" destId="{6BDE28A8-AD04-D34A-90C1-479369C267DF}" srcOrd="0" destOrd="0" presId="urn:microsoft.com/office/officeart/2005/8/layout/vList5"/>
    <dgm:cxn modelId="{84411647-2854-B74B-AB8B-FC708F0E2700}" type="presParOf" srcId="{60051293-E441-774B-ACC6-49098D622D4C}" destId="{771C1831-623B-304E-B301-78240B177AC0}" srcOrd="0" destOrd="0" presId="urn:microsoft.com/office/officeart/2005/8/layout/vList5"/>
    <dgm:cxn modelId="{CFDB1048-E0EF-424A-86F6-736E9AC9FCCB}" type="presParOf" srcId="{771C1831-623B-304E-B301-78240B177AC0}" destId="{E421E821-DAAB-8546-98E1-18F3D05AD809}" srcOrd="0" destOrd="0" presId="urn:microsoft.com/office/officeart/2005/8/layout/vList5"/>
    <dgm:cxn modelId="{FF937B0E-93C9-5B4D-AD22-A727B0C8A70A}" type="presParOf" srcId="{60051293-E441-774B-ACC6-49098D622D4C}" destId="{A0BFD5BF-8C64-4A48-B9FE-511A69528B81}" srcOrd="1" destOrd="0" presId="urn:microsoft.com/office/officeart/2005/8/layout/vList5"/>
    <dgm:cxn modelId="{8BFE6B31-BB99-874E-93FA-B52602864918}" type="presParOf" srcId="{60051293-E441-774B-ACC6-49098D622D4C}" destId="{F92A8439-716B-764D-85AC-4A811AA10B07}" srcOrd="2" destOrd="0" presId="urn:microsoft.com/office/officeart/2005/8/layout/vList5"/>
    <dgm:cxn modelId="{9FF49809-1086-0947-BC4F-6985AB7202EB}" type="presParOf" srcId="{F92A8439-716B-764D-85AC-4A811AA10B07}" destId="{2B4EE384-E678-B148-BF1D-EB910D1E62F4}" srcOrd="0" destOrd="0" presId="urn:microsoft.com/office/officeart/2005/8/layout/vList5"/>
    <dgm:cxn modelId="{682C9AED-F730-D241-9545-CCBA3500EEFD}" type="presParOf" srcId="{60051293-E441-774B-ACC6-49098D622D4C}" destId="{5BDACD22-01AE-0E4A-B386-D6BC63F5D217}" srcOrd="3" destOrd="0" presId="urn:microsoft.com/office/officeart/2005/8/layout/vList5"/>
    <dgm:cxn modelId="{55F063F9-7B8E-084E-B9E7-46E65FC6C64F}" type="presParOf" srcId="{60051293-E441-774B-ACC6-49098D622D4C}" destId="{61E047E4-958E-6944-83C6-406878AF5988}" srcOrd="4" destOrd="0" presId="urn:microsoft.com/office/officeart/2005/8/layout/vList5"/>
    <dgm:cxn modelId="{C4C7BDBE-7097-2A44-BA77-89175404E176}" type="presParOf" srcId="{61E047E4-958E-6944-83C6-406878AF5988}" destId="{B7B8B5E1-E4C0-4844-A270-6F25CF891A5C}" srcOrd="0" destOrd="0" presId="urn:microsoft.com/office/officeart/2005/8/layout/vList5"/>
    <dgm:cxn modelId="{633C87BA-59B8-C145-B4FA-DE72790087E6}" type="presParOf" srcId="{60051293-E441-774B-ACC6-49098D622D4C}" destId="{1201E1EB-BBFC-BD4D-8E2E-7F923C376EFC}" srcOrd="5" destOrd="0" presId="urn:microsoft.com/office/officeart/2005/8/layout/vList5"/>
    <dgm:cxn modelId="{DC8C751B-7C4C-BD45-A255-846DA81FE8DC}" type="presParOf" srcId="{60051293-E441-774B-ACC6-49098D622D4C}" destId="{51A21E0A-9860-D042-AC35-CE3A371E857D}" srcOrd="6" destOrd="0" presId="urn:microsoft.com/office/officeart/2005/8/layout/vList5"/>
    <dgm:cxn modelId="{D3FBA003-19F0-094F-BFBA-D8BDD6719635}" type="presParOf" srcId="{51A21E0A-9860-D042-AC35-CE3A371E857D}" destId="{C5F95EB4-4548-BB4A-89C1-283D8E54181E}" srcOrd="0" destOrd="0" presId="urn:microsoft.com/office/officeart/2005/8/layout/vList5"/>
    <dgm:cxn modelId="{AD413141-FA19-F647-A6F7-E3C4C7B4E8E9}" type="presParOf" srcId="{60051293-E441-774B-ACC6-49098D622D4C}" destId="{26E718FE-4376-3545-B8C5-0CFFB4CD04B3}" srcOrd="7" destOrd="0" presId="urn:microsoft.com/office/officeart/2005/8/layout/vList5"/>
    <dgm:cxn modelId="{72BA6966-CA71-5D49-9135-15608C5AC723}" type="presParOf" srcId="{60051293-E441-774B-ACC6-49098D622D4C}" destId="{D4C64FB7-ADD3-6043-9389-50816F91FB97}" srcOrd="8" destOrd="0" presId="urn:microsoft.com/office/officeart/2005/8/layout/vList5"/>
    <dgm:cxn modelId="{D49ED42C-5B19-BC49-9DB3-E6F756E51C7A}" type="presParOf" srcId="{D4C64FB7-ADD3-6043-9389-50816F91FB97}" destId="{F8E1329F-55FB-7045-8098-5B16E7B28111}" srcOrd="0" destOrd="0" presId="urn:microsoft.com/office/officeart/2005/8/layout/vList5"/>
    <dgm:cxn modelId="{EE108005-AD54-D541-B3C5-C2B634A81C4B}" type="presParOf" srcId="{60051293-E441-774B-ACC6-49098D622D4C}" destId="{D64D8D81-B955-3A49-BC84-66B21857B99F}" srcOrd="9" destOrd="0" presId="urn:microsoft.com/office/officeart/2005/8/layout/vList5"/>
    <dgm:cxn modelId="{AF92D7BC-7143-3442-B03A-E847053AC506}" type="presParOf" srcId="{60051293-E441-774B-ACC6-49098D622D4C}" destId="{3AA768D5-72B5-C249-9CCC-B0958F6D7CF8}" srcOrd="10" destOrd="0" presId="urn:microsoft.com/office/officeart/2005/8/layout/vList5"/>
    <dgm:cxn modelId="{05C8F369-CA81-074D-8A91-AE79FBEEC604}" type="presParOf" srcId="{3AA768D5-72B5-C249-9CCC-B0958F6D7CF8}" destId="{9513FB36-D80D-0A4D-860B-8854D72619B1}" srcOrd="0" destOrd="0" presId="urn:microsoft.com/office/officeart/2005/8/layout/vList5"/>
    <dgm:cxn modelId="{48E90E8C-07A1-3C4A-9543-3745C08BD26B}" type="presParOf" srcId="{60051293-E441-774B-ACC6-49098D622D4C}" destId="{8E46CB62-389F-6A41-B25C-DB4F5A223852}" srcOrd="11" destOrd="0" presId="urn:microsoft.com/office/officeart/2005/8/layout/vList5"/>
    <dgm:cxn modelId="{86F9B4CD-A2A0-0F4E-BF69-F32B7564003C}" type="presParOf" srcId="{60051293-E441-774B-ACC6-49098D622D4C}" destId="{15D2604F-E5D3-484F-8595-54AEC5E0B8F7}" srcOrd="12" destOrd="0" presId="urn:microsoft.com/office/officeart/2005/8/layout/vList5"/>
    <dgm:cxn modelId="{7A15FF6C-69BE-F943-A1BC-9E4B3D511416}" type="presParOf" srcId="{15D2604F-E5D3-484F-8595-54AEC5E0B8F7}" destId="{1A1BA06E-4618-E44E-B503-41BC8A2AB034}" srcOrd="0" destOrd="0" presId="urn:microsoft.com/office/officeart/2005/8/layout/vList5"/>
    <dgm:cxn modelId="{2AC8C426-3462-D640-AADF-2B7F93E0820A}" type="presParOf" srcId="{60051293-E441-774B-ACC6-49098D622D4C}" destId="{B67470DD-C5FF-6F47-9EEB-C1F915C6622E}" srcOrd="13" destOrd="0" presId="urn:microsoft.com/office/officeart/2005/8/layout/vList5"/>
    <dgm:cxn modelId="{262737CB-4292-BE42-BD66-37328C222BA0}" type="presParOf" srcId="{60051293-E441-774B-ACC6-49098D622D4C}" destId="{005CD75E-3442-2849-A947-24F262C01277}" srcOrd="14" destOrd="0" presId="urn:microsoft.com/office/officeart/2005/8/layout/vList5"/>
    <dgm:cxn modelId="{2F165F50-D428-7644-B1AA-3ECEEC8B574E}" type="presParOf" srcId="{005CD75E-3442-2849-A947-24F262C01277}" destId="{FA4AA621-0B16-3D4A-A740-6E5BD029D334}" srcOrd="0" destOrd="0" presId="urn:microsoft.com/office/officeart/2005/8/layout/vList5"/>
    <dgm:cxn modelId="{8F0B8743-36DF-7F4F-AB5D-9938D04D2485}" type="presParOf" srcId="{60051293-E441-774B-ACC6-49098D622D4C}" destId="{F38A3E0F-1B17-F443-AB60-8579DE4CDCF4}" srcOrd="15" destOrd="0" presId="urn:microsoft.com/office/officeart/2005/8/layout/vList5"/>
    <dgm:cxn modelId="{9B7C105F-5D23-9B4C-AA73-A05E6C88126B}" type="presParOf" srcId="{60051293-E441-774B-ACC6-49098D622D4C}" destId="{FCCD9C86-FFE0-FD4A-922D-5A52C4C90A6E}" srcOrd="16" destOrd="0" presId="urn:microsoft.com/office/officeart/2005/8/layout/vList5"/>
    <dgm:cxn modelId="{334D97D3-A2FF-4849-898B-E96CD8E4F5FA}" type="presParOf" srcId="{FCCD9C86-FFE0-FD4A-922D-5A52C4C90A6E}" destId="{6BDE28A8-AD04-D34A-90C1-479369C267DF}" srcOrd="0" destOrd="0" presId="urn:microsoft.com/office/officeart/2005/8/layout/vList5"/>
    <dgm:cxn modelId="{0D96B782-18C0-9742-8B7D-F7DBDD5DDD91}" type="presParOf" srcId="{60051293-E441-774B-ACC6-49098D622D4C}" destId="{E57CEE12-E5A0-5048-8852-59BD3FB50B41}" srcOrd="17" destOrd="0" presId="urn:microsoft.com/office/officeart/2005/8/layout/vList5"/>
    <dgm:cxn modelId="{DF9EA268-1E93-2D43-B626-741F80FBED6C}" type="presParOf" srcId="{60051293-E441-774B-ACC6-49098D622D4C}" destId="{1CADBB02-E5F5-5745-A25C-4D01321B497F}" srcOrd="18" destOrd="0" presId="urn:microsoft.com/office/officeart/2005/8/layout/vList5"/>
    <dgm:cxn modelId="{D1CAEB8E-D8CF-3D4F-9D8C-B8BADC0B23B4}" type="presParOf" srcId="{1CADBB02-E5F5-5745-A25C-4D01321B497F}" destId="{F1B3ABF4-DF24-6C47-896F-D936A701DAC6}" srcOrd="0" destOrd="0" presId="urn:microsoft.com/office/officeart/2005/8/layout/vList5"/>
    <dgm:cxn modelId="{8B2AC159-A791-954B-A918-BE4D9C6328B5}" type="presParOf" srcId="{60051293-E441-774B-ACC6-49098D622D4C}" destId="{1AAD6354-724A-004E-BDBE-0D3E95711E77}" srcOrd="19" destOrd="0" presId="urn:microsoft.com/office/officeart/2005/8/layout/vList5"/>
    <dgm:cxn modelId="{783F0067-10AE-C44C-A421-BB3327340BEF}" type="presParOf" srcId="{60051293-E441-774B-ACC6-49098D622D4C}" destId="{FBD8047F-8570-DC47-A0CD-690C7D60F4F0}" srcOrd="20" destOrd="0" presId="urn:microsoft.com/office/officeart/2005/8/layout/vList5"/>
    <dgm:cxn modelId="{EEF243DA-DF47-6A4D-8428-F69525FD10E9}" type="presParOf" srcId="{FBD8047F-8570-DC47-A0CD-690C7D60F4F0}" destId="{0F95D1AB-23B9-5649-97B8-F5B38547B3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0AC19-12CD-7348-A66D-9A78E1800A9E}" type="doc">
      <dgm:prSet loTypeId="urn:microsoft.com/office/officeart/2005/8/layout/arrow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4CE5247C-48C3-0A4D-A498-2193ED94132A}">
      <dgm:prSet phldrT="[Testo]"/>
      <dgm:spPr/>
      <dgm:t>
        <a:bodyPr/>
        <a:lstStyle/>
        <a:p>
          <a:r>
            <a:rPr lang="it-IT"/>
            <a:t>FARMACOTERAPIA</a:t>
          </a:r>
        </a:p>
      </dgm:t>
    </dgm:pt>
    <dgm:pt modelId="{4E1DCE37-1CB6-A943-8A2D-6FB117846028}" type="parTrans" cxnId="{27CF2835-50C7-3147-9178-DB2BB08E04FE}">
      <dgm:prSet/>
      <dgm:spPr/>
      <dgm:t>
        <a:bodyPr/>
        <a:lstStyle/>
        <a:p>
          <a:endParaRPr lang="it-IT"/>
        </a:p>
      </dgm:t>
    </dgm:pt>
    <dgm:pt modelId="{32815FD6-E952-604E-8626-F27AB608855D}" type="sibTrans" cxnId="{27CF2835-50C7-3147-9178-DB2BB08E04FE}">
      <dgm:prSet/>
      <dgm:spPr/>
      <dgm:t>
        <a:bodyPr/>
        <a:lstStyle/>
        <a:p>
          <a:endParaRPr lang="it-IT"/>
        </a:p>
      </dgm:t>
    </dgm:pt>
    <dgm:pt modelId="{A513291C-5F56-F140-A6E4-F2A9FE014AE6}">
      <dgm:prSet phldrT="[Testo]"/>
      <dgm:spPr/>
      <dgm:t>
        <a:bodyPr/>
        <a:lstStyle/>
        <a:p>
          <a:r>
            <a:rPr lang="it-IT"/>
            <a:t>PSICOTERAPIA</a:t>
          </a:r>
        </a:p>
      </dgm:t>
    </dgm:pt>
    <dgm:pt modelId="{53E3A08D-FA3F-4B45-B88F-B0942A343DE6}" type="parTrans" cxnId="{E28A5C3C-8DCF-F841-A3D6-60A13FFBFD3B}">
      <dgm:prSet/>
      <dgm:spPr/>
      <dgm:t>
        <a:bodyPr/>
        <a:lstStyle/>
        <a:p>
          <a:endParaRPr lang="it-IT"/>
        </a:p>
      </dgm:t>
    </dgm:pt>
    <dgm:pt modelId="{FBA8FD52-F4C8-E64E-9153-B6BD668DE23F}" type="sibTrans" cxnId="{E28A5C3C-8DCF-F841-A3D6-60A13FFBFD3B}">
      <dgm:prSet/>
      <dgm:spPr/>
      <dgm:t>
        <a:bodyPr/>
        <a:lstStyle/>
        <a:p>
          <a:endParaRPr lang="it-IT"/>
        </a:p>
      </dgm:t>
    </dgm:pt>
    <dgm:pt modelId="{7F0E1F1D-B354-0743-A8B8-7B959474E877}" type="pres">
      <dgm:prSet presAssocID="{DF70AC19-12CD-7348-A66D-9A78E1800A9E}" presName="cycle" presStyleCnt="0">
        <dgm:presLayoutVars>
          <dgm:dir/>
          <dgm:resizeHandles val="exact"/>
        </dgm:presLayoutVars>
      </dgm:prSet>
      <dgm:spPr/>
    </dgm:pt>
    <dgm:pt modelId="{9562A5EC-4455-5342-83B1-028B54882410}" type="pres">
      <dgm:prSet presAssocID="{4CE5247C-48C3-0A4D-A498-2193ED94132A}" presName="arrow" presStyleLbl="node1" presStyleIdx="0" presStyleCnt="2">
        <dgm:presLayoutVars>
          <dgm:bulletEnabled val="1"/>
        </dgm:presLayoutVars>
      </dgm:prSet>
      <dgm:spPr/>
    </dgm:pt>
    <dgm:pt modelId="{61796225-9B14-8641-9D5C-D2725B9DABED}" type="pres">
      <dgm:prSet presAssocID="{A513291C-5F56-F140-A6E4-F2A9FE014AE6}" presName="arrow" presStyleLbl="node1" presStyleIdx="1" presStyleCnt="2">
        <dgm:presLayoutVars>
          <dgm:bulletEnabled val="1"/>
        </dgm:presLayoutVars>
      </dgm:prSet>
      <dgm:spPr/>
    </dgm:pt>
  </dgm:ptLst>
  <dgm:cxnLst>
    <dgm:cxn modelId="{7B779E1D-5E3F-6748-BA36-A002F7BDD6A9}" type="presOf" srcId="{DF70AC19-12CD-7348-A66D-9A78E1800A9E}" destId="{7F0E1F1D-B354-0743-A8B8-7B959474E877}" srcOrd="0" destOrd="0" presId="urn:microsoft.com/office/officeart/2005/8/layout/arrow1"/>
    <dgm:cxn modelId="{27CF2835-50C7-3147-9178-DB2BB08E04FE}" srcId="{DF70AC19-12CD-7348-A66D-9A78E1800A9E}" destId="{4CE5247C-48C3-0A4D-A498-2193ED94132A}" srcOrd="0" destOrd="0" parTransId="{4E1DCE37-1CB6-A943-8A2D-6FB117846028}" sibTransId="{32815FD6-E952-604E-8626-F27AB608855D}"/>
    <dgm:cxn modelId="{E28A5C3C-8DCF-F841-A3D6-60A13FFBFD3B}" srcId="{DF70AC19-12CD-7348-A66D-9A78E1800A9E}" destId="{A513291C-5F56-F140-A6E4-F2A9FE014AE6}" srcOrd="1" destOrd="0" parTransId="{53E3A08D-FA3F-4B45-B88F-B0942A343DE6}" sibTransId="{FBA8FD52-F4C8-E64E-9153-B6BD668DE23F}"/>
    <dgm:cxn modelId="{C277354A-2BE2-6D49-ACC7-AB6A06F97D55}" type="presOf" srcId="{A513291C-5F56-F140-A6E4-F2A9FE014AE6}" destId="{61796225-9B14-8641-9D5C-D2725B9DABED}" srcOrd="0" destOrd="0" presId="urn:microsoft.com/office/officeart/2005/8/layout/arrow1"/>
    <dgm:cxn modelId="{302A9FF2-B091-E84B-90F8-DE33E3B614FC}" type="presOf" srcId="{4CE5247C-48C3-0A4D-A498-2193ED94132A}" destId="{9562A5EC-4455-5342-83B1-028B54882410}" srcOrd="0" destOrd="0" presId="urn:microsoft.com/office/officeart/2005/8/layout/arrow1"/>
    <dgm:cxn modelId="{715092B8-D9B3-9445-BC9C-15EA46DE0A72}" type="presParOf" srcId="{7F0E1F1D-B354-0743-A8B8-7B959474E877}" destId="{9562A5EC-4455-5342-83B1-028B54882410}" srcOrd="0" destOrd="0" presId="urn:microsoft.com/office/officeart/2005/8/layout/arrow1"/>
    <dgm:cxn modelId="{AC115260-B129-C84D-BDED-C4135BC878A9}" type="presParOf" srcId="{7F0E1F1D-B354-0743-A8B8-7B959474E877}" destId="{61796225-9B14-8641-9D5C-D2725B9DABE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it-IT" dirty="0"/>
            <a:t>DELIRIO 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RIGIDO 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F61597D-028E-1842-A844-0BE3C2003799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E3C9F8A2-D1BC-BD48-A622-6B15CA873C4E}">
      <dgm:prSet phldrT="[Testo]" custT="1"/>
      <dgm:spPr>
        <a:solidFill>
          <a:schemeClr val="tx2"/>
        </a:solidFill>
      </dgm:spPr>
      <dgm:t>
        <a:bodyPr/>
        <a:lstStyle/>
        <a:p>
          <a:r>
            <a:rPr lang="it-IT" sz="2000" b="1" dirty="0"/>
            <a:t>12/9/15 Ingresso:</a:t>
          </a:r>
          <a:br>
            <a:rPr lang="it-IT" sz="2000" b="1" dirty="0"/>
          </a:br>
          <a:r>
            <a:rPr lang="it-IT" sz="1600" dirty="0">
              <a:highlight>
                <a:srgbClr val="0000FF"/>
              </a:highlight>
            </a:rPr>
            <a:t>ZYPREXA</a:t>
          </a:r>
          <a:r>
            <a:rPr lang="it-IT" sz="1600" dirty="0"/>
            <a:t> 10 mg 1 </a:t>
          </a:r>
          <a:r>
            <a:rPr lang="it-IT" sz="1600" dirty="0" err="1"/>
            <a:t>cp</a:t>
          </a:r>
          <a:r>
            <a:rPr lang="it-IT" sz="1600" dirty="0"/>
            <a:t> per 2 (ore 9-20)</a:t>
          </a:r>
          <a:br>
            <a:rPr lang="it-IT" sz="1600" dirty="0"/>
          </a:br>
          <a:r>
            <a:rPr lang="it-IT" sz="1600" dirty="0" err="1">
              <a:highlight>
                <a:srgbClr val="0000FF"/>
              </a:highlight>
            </a:rPr>
            <a:t>Depakin</a:t>
          </a:r>
          <a:r>
            <a:rPr lang="it-IT" sz="1600" dirty="0">
              <a:highlight>
                <a:srgbClr val="0000FF"/>
              </a:highlight>
            </a:rPr>
            <a:t> </a:t>
          </a:r>
          <a:r>
            <a:rPr lang="it-IT" sz="1600" u="sng" dirty="0">
              <a:highlight>
                <a:srgbClr val="0000FF"/>
              </a:highlight>
            </a:rPr>
            <a:t>Ch</a:t>
          </a:r>
          <a:r>
            <a:rPr lang="it-IT" sz="1600" dirty="0">
              <a:highlight>
                <a:srgbClr val="0000FF"/>
              </a:highlight>
            </a:rPr>
            <a:t>rono </a:t>
          </a:r>
          <a:r>
            <a:rPr lang="it-IT" sz="1600" dirty="0"/>
            <a:t>500 1 </a:t>
          </a:r>
          <a:r>
            <a:rPr lang="it-IT" sz="1600" dirty="0" err="1"/>
            <a:t>cp</a:t>
          </a:r>
          <a:r>
            <a:rPr lang="it-IT" sz="1600" dirty="0"/>
            <a:t> per 2 (ore 9-20)</a:t>
          </a:r>
          <a:br>
            <a:rPr lang="it-IT" sz="1600" dirty="0"/>
          </a:br>
          <a:r>
            <a:rPr lang="it-IT" sz="1600" dirty="0">
              <a:highlight>
                <a:srgbClr val="0000FF"/>
              </a:highlight>
            </a:rPr>
            <a:t>EN </a:t>
          </a:r>
          <a:r>
            <a:rPr lang="it-IT" sz="1600" dirty="0"/>
            <a:t>1 mg/ml 5 gtt ore 20</a:t>
          </a:r>
        </a:p>
      </dgm:t>
    </dgm:pt>
    <dgm:pt modelId="{BBFA0F9A-4F69-7C45-A8FF-4802A85DA582}" type="parTrans" cxnId="{0A442E34-3D53-B64F-8958-093848DB6420}">
      <dgm:prSet/>
      <dgm:spPr/>
      <dgm:t>
        <a:bodyPr/>
        <a:lstStyle/>
        <a:p>
          <a:endParaRPr lang="it-IT"/>
        </a:p>
      </dgm:t>
    </dgm:pt>
    <dgm:pt modelId="{611A6E15-DAA6-704C-AD82-C64B24B584E9}" type="sibTrans" cxnId="{0A442E34-3D53-B64F-8958-093848DB6420}">
      <dgm:prSet/>
      <dgm:spPr/>
      <dgm:t>
        <a:bodyPr/>
        <a:lstStyle/>
        <a:p>
          <a:endParaRPr lang="it-IT"/>
        </a:p>
      </dgm:t>
    </dgm:pt>
    <dgm:pt modelId="{196BD75A-65CE-7C4E-869D-86FA227D074A}">
      <dgm:prSet custT="1"/>
      <dgm:spPr>
        <a:solidFill>
          <a:schemeClr val="tx2"/>
        </a:solidFill>
      </dgm:spPr>
      <dgm:t>
        <a:bodyPr/>
        <a:lstStyle/>
        <a:p>
          <a:endParaRPr lang="it-IT" sz="1100" b="1" dirty="0"/>
        </a:p>
        <a:p>
          <a:r>
            <a:rPr lang="it-IT" sz="1800" b="1" dirty="0"/>
            <a:t>8-4-16 MODIFICA TERAPIA:</a:t>
          </a:r>
          <a:br>
            <a:rPr lang="it-IT" sz="1800" dirty="0"/>
          </a:br>
          <a:r>
            <a:rPr lang="it-IT" sz="1800" dirty="0">
              <a:highlight>
                <a:srgbClr val="0000FF"/>
              </a:highlight>
            </a:rPr>
            <a:t>ALOPERIDOLO</a:t>
          </a:r>
          <a:r>
            <a:rPr lang="it-IT" sz="1400" dirty="0">
              <a:highlight>
                <a:srgbClr val="0000FF"/>
              </a:highlight>
            </a:rPr>
            <a:t> </a:t>
          </a:r>
          <a:r>
            <a:rPr lang="it-IT" sz="1400" dirty="0"/>
            <a:t>2mg/ml :10 gtt ore9.00   5 gtt ore 14,  25 gtt ore 20     (=4mg.) </a:t>
          </a:r>
          <a:r>
            <a:rPr lang="it-IT" sz="1400" dirty="0" err="1">
              <a:highlight>
                <a:srgbClr val="0000FF"/>
              </a:highlight>
            </a:rPr>
            <a:t>Akineton</a:t>
          </a:r>
          <a:r>
            <a:rPr lang="it-IT" sz="1400" dirty="0">
              <a:highlight>
                <a:srgbClr val="0000FF"/>
              </a:highlight>
            </a:rPr>
            <a:t> </a:t>
          </a:r>
          <a:r>
            <a:rPr lang="it-IT" sz="1400" dirty="0" err="1"/>
            <a:t>R</a:t>
          </a:r>
          <a:r>
            <a:rPr lang="it-IT" sz="1400" dirty="0"/>
            <a:t> 4 mg 1 </a:t>
          </a:r>
          <a:r>
            <a:rPr lang="it-IT" sz="1400" dirty="0" err="1"/>
            <a:t>cp</a:t>
          </a:r>
          <a:r>
            <a:rPr lang="it-IT" sz="1400" dirty="0"/>
            <a:t> ore 20</a:t>
          </a:r>
          <a:br>
            <a:rPr lang="it-IT" sz="1400" dirty="0"/>
          </a:br>
          <a:br>
            <a:rPr lang="it-IT" sz="1400" dirty="0"/>
          </a:br>
          <a:r>
            <a:rPr lang="it-IT" sz="1400" dirty="0"/>
            <a:t>*Switch da ZYPREXA</a:t>
          </a:r>
          <a:br>
            <a:rPr lang="it-IT" sz="1400" dirty="0"/>
          </a:br>
          <a:endParaRPr lang="it-IT" sz="1400" dirty="0"/>
        </a:p>
      </dgm:t>
    </dgm:pt>
    <dgm:pt modelId="{D006B0E5-9530-2347-BC53-DAD627A7BFA7}" type="parTrans" cxnId="{09144054-EA75-2F49-B358-A1A8A86251A9}">
      <dgm:prSet/>
      <dgm:spPr/>
      <dgm:t>
        <a:bodyPr/>
        <a:lstStyle/>
        <a:p>
          <a:endParaRPr lang="it-IT"/>
        </a:p>
      </dgm:t>
    </dgm:pt>
    <dgm:pt modelId="{56386271-43B7-B040-8E21-457ECBD1EAED}" type="sibTrans" cxnId="{09144054-EA75-2F49-B358-A1A8A86251A9}">
      <dgm:prSet/>
      <dgm:spPr/>
      <dgm:t>
        <a:bodyPr/>
        <a:lstStyle/>
        <a:p>
          <a:endParaRPr lang="it-IT"/>
        </a:p>
      </dgm:t>
    </dgm:pt>
    <dgm:pt modelId="{48B8B00A-F9E1-F041-A70B-B150B24EE123}" type="pres">
      <dgm:prSet presAssocID="{CF61597D-028E-1842-A844-0BE3C2003799}" presName="Name0" presStyleCnt="0">
        <dgm:presLayoutVars>
          <dgm:dir/>
          <dgm:resizeHandles val="exact"/>
        </dgm:presLayoutVars>
      </dgm:prSet>
      <dgm:spPr/>
    </dgm:pt>
    <dgm:pt modelId="{8D3C0B0E-1981-544F-AC80-A5C11CC5D02B}" type="pres">
      <dgm:prSet presAssocID="{E3C9F8A2-D1BC-BD48-A622-6B15CA873C4E}" presName="parTxOnly" presStyleLbl="node1" presStyleIdx="0" presStyleCnt="2">
        <dgm:presLayoutVars>
          <dgm:bulletEnabled val="1"/>
        </dgm:presLayoutVars>
      </dgm:prSet>
      <dgm:spPr/>
    </dgm:pt>
    <dgm:pt modelId="{F79411EE-C341-E848-901A-563EA79F5317}" type="pres">
      <dgm:prSet presAssocID="{611A6E15-DAA6-704C-AD82-C64B24B584E9}" presName="parSpace" presStyleCnt="0"/>
      <dgm:spPr/>
    </dgm:pt>
    <dgm:pt modelId="{03EE9300-7A2D-944C-A0A1-9C944B33E332}" type="pres">
      <dgm:prSet presAssocID="{196BD75A-65CE-7C4E-869D-86FA227D074A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0A442E34-3D53-B64F-8958-093848DB6420}" srcId="{CF61597D-028E-1842-A844-0BE3C2003799}" destId="{E3C9F8A2-D1BC-BD48-A622-6B15CA873C4E}" srcOrd="0" destOrd="0" parTransId="{BBFA0F9A-4F69-7C45-A8FF-4802A85DA582}" sibTransId="{611A6E15-DAA6-704C-AD82-C64B24B584E9}"/>
    <dgm:cxn modelId="{6A78093E-2717-8E4C-9843-27127ABBCAF6}" type="presOf" srcId="{E3C9F8A2-D1BC-BD48-A622-6B15CA873C4E}" destId="{8D3C0B0E-1981-544F-AC80-A5C11CC5D02B}" srcOrd="0" destOrd="0" presId="urn:microsoft.com/office/officeart/2005/8/layout/hChevron3"/>
    <dgm:cxn modelId="{09144054-EA75-2F49-B358-A1A8A86251A9}" srcId="{CF61597D-028E-1842-A844-0BE3C2003799}" destId="{196BD75A-65CE-7C4E-869D-86FA227D074A}" srcOrd="1" destOrd="0" parTransId="{D006B0E5-9530-2347-BC53-DAD627A7BFA7}" sibTransId="{56386271-43B7-B040-8E21-457ECBD1EAED}"/>
    <dgm:cxn modelId="{72D43FB9-4245-EA49-96B4-FB33E10815FD}" type="presOf" srcId="{196BD75A-65CE-7C4E-869D-86FA227D074A}" destId="{03EE9300-7A2D-944C-A0A1-9C944B33E332}" srcOrd="0" destOrd="0" presId="urn:microsoft.com/office/officeart/2005/8/layout/hChevron3"/>
    <dgm:cxn modelId="{480F78C8-6799-AC49-A242-43A07C8CB79E}" type="presOf" srcId="{CF61597D-028E-1842-A844-0BE3C2003799}" destId="{48B8B00A-F9E1-F041-A70B-B150B24EE123}" srcOrd="0" destOrd="0" presId="urn:microsoft.com/office/officeart/2005/8/layout/hChevron3"/>
    <dgm:cxn modelId="{34A75955-4DAE-7648-810B-F8B3F21F657F}" type="presParOf" srcId="{48B8B00A-F9E1-F041-A70B-B150B24EE123}" destId="{8D3C0B0E-1981-544F-AC80-A5C11CC5D02B}" srcOrd="0" destOrd="0" presId="urn:microsoft.com/office/officeart/2005/8/layout/hChevron3"/>
    <dgm:cxn modelId="{AB315DBC-27EC-744E-A09C-A584BA201413}" type="presParOf" srcId="{48B8B00A-F9E1-F041-A70B-B150B24EE123}" destId="{F79411EE-C341-E848-901A-563EA79F5317}" srcOrd="1" destOrd="0" presId="urn:microsoft.com/office/officeart/2005/8/layout/hChevron3"/>
    <dgm:cxn modelId="{8B6EA07D-296A-4C48-B414-F386F83F9A11}" type="presParOf" srcId="{48B8B00A-F9E1-F041-A70B-B150B24EE123}" destId="{03EE9300-7A2D-944C-A0A1-9C944B33E332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it-IT" dirty="0"/>
            <a:t>DELIRIO 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RIGIDO 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</a:t>
          </a:r>
        </a:p>
        <a:p>
          <a:r>
            <a:rPr lang="it-IT" dirty="0"/>
            <a:t>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</a:t>
          </a:r>
        </a:p>
        <a:p>
          <a:r>
            <a:rPr lang="it-IT" dirty="0"/>
            <a:t>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9B23E54-8BBA-4322-9DC4-CB5C4FFFDB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75D42-E78F-43FF-8E70-FA67B6B2D336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ALOPERIDOLO</a:t>
          </a:r>
        </a:p>
      </dgm:t>
    </dgm:pt>
    <dgm:pt modelId="{45FF3564-E225-4695-9E2B-06C55F32B859}" type="parTrans" cxnId="{BF467237-7B3A-4FFE-B7EC-BDCC03137663}">
      <dgm:prSet/>
      <dgm:spPr/>
      <dgm:t>
        <a:bodyPr/>
        <a:lstStyle/>
        <a:p>
          <a:endParaRPr lang="en-US"/>
        </a:p>
      </dgm:t>
    </dgm:pt>
    <dgm:pt modelId="{6B1BE525-2096-481D-AE0D-ABB6AB48B584}" type="sibTrans" cxnId="{BF467237-7B3A-4FFE-B7EC-BDCC03137663}">
      <dgm:prSet/>
      <dgm:spPr/>
      <dgm:t>
        <a:bodyPr/>
        <a:lstStyle/>
        <a:p>
          <a:endParaRPr lang="en-US"/>
        </a:p>
      </dgm:t>
    </dgm:pt>
    <dgm:pt modelId="{1FFA3605-5AFB-4E04-A061-A8A279E51FB7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CLOPIXOL</a:t>
          </a:r>
        </a:p>
      </dgm:t>
    </dgm:pt>
    <dgm:pt modelId="{24A875B6-30C6-4FD0-B7F3-82C60E0C6492}" type="parTrans" cxnId="{0E20C230-A085-46FC-834E-77259B3BC39B}">
      <dgm:prSet/>
      <dgm:spPr/>
      <dgm:t>
        <a:bodyPr/>
        <a:lstStyle/>
        <a:p>
          <a:endParaRPr lang="en-US"/>
        </a:p>
      </dgm:t>
    </dgm:pt>
    <dgm:pt modelId="{65F6928F-9212-4CE6-B073-D9D661AFA020}" type="sibTrans" cxnId="{0E20C230-A085-46FC-834E-77259B3BC39B}">
      <dgm:prSet/>
      <dgm:spPr/>
      <dgm:t>
        <a:bodyPr/>
        <a:lstStyle/>
        <a:p>
          <a:endParaRPr lang="en-US"/>
        </a:p>
      </dgm:t>
    </dgm:pt>
    <dgm:pt modelId="{4F63FFFB-002C-4598-8957-9652CD0FA162}">
      <dgm:prSet/>
      <dgm:spPr>
        <a:solidFill>
          <a:schemeClr val="tx1"/>
        </a:solidFill>
      </dgm:spPr>
      <dgm:t>
        <a:bodyPr/>
        <a:lstStyle/>
        <a:p>
          <a:r>
            <a:rPr lang="en-US"/>
            <a:t>OLANZAPINA</a:t>
          </a:r>
        </a:p>
      </dgm:t>
    </dgm:pt>
    <dgm:pt modelId="{1824D8D6-CAEF-4452-8EB9-AD4DD52D6F02}" type="parTrans" cxnId="{5E0EEA9C-054B-40C4-8619-5699BC64212C}">
      <dgm:prSet/>
      <dgm:spPr/>
      <dgm:t>
        <a:bodyPr/>
        <a:lstStyle/>
        <a:p>
          <a:endParaRPr lang="en-US"/>
        </a:p>
      </dgm:t>
    </dgm:pt>
    <dgm:pt modelId="{FD83A1A8-9A92-404B-8370-6F8097EBC72F}" type="sibTrans" cxnId="{5E0EEA9C-054B-40C4-8619-5699BC64212C}">
      <dgm:prSet/>
      <dgm:spPr/>
      <dgm:t>
        <a:bodyPr/>
        <a:lstStyle/>
        <a:p>
          <a:endParaRPr lang="en-US"/>
        </a:p>
      </dgm:t>
    </dgm:pt>
    <dgm:pt modelId="{DC15BB81-92A4-406C-9C33-5AA984A67052}">
      <dgm:prSet/>
      <dgm:spPr>
        <a:solidFill>
          <a:schemeClr val="tx1"/>
        </a:solidFill>
      </dgm:spPr>
      <dgm:t>
        <a:bodyPr/>
        <a:lstStyle/>
        <a:p>
          <a:r>
            <a:rPr lang="en-US"/>
            <a:t>QUETIAPINA</a:t>
          </a:r>
        </a:p>
      </dgm:t>
    </dgm:pt>
    <dgm:pt modelId="{F6799CE9-C971-4CE2-8C88-80C1119244A3}" type="sibTrans" cxnId="{E1AD6300-5E75-4E30-AE53-E42304083DB3}">
      <dgm:prSet/>
      <dgm:spPr/>
      <dgm:t>
        <a:bodyPr/>
        <a:lstStyle/>
        <a:p>
          <a:endParaRPr lang="en-US"/>
        </a:p>
      </dgm:t>
    </dgm:pt>
    <dgm:pt modelId="{AA2CB4B6-FA05-4C8F-A893-66F83F0B9458}" type="parTrans" cxnId="{E1AD6300-5E75-4E30-AE53-E42304083DB3}">
      <dgm:prSet/>
      <dgm:spPr/>
      <dgm:t>
        <a:bodyPr/>
        <a:lstStyle/>
        <a:p>
          <a:endParaRPr lang="en-US"/>
        </a:p>
      </dgm:t>
    </dgm:pt>
    <dgm:pt modelId="{E2542827-19FC-4A7A-8F18-059F7BCC3BA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PALIPERIDONE</a:t>
          </a:r>
        </a:p>
      </dgm:t>
    </dgm:pt>
    <dgm:pt modelId="{0446F64E-8A11-4AB7-A9CE-79BE981E4ADA}" type="sibTrans" cxnId="{3D6D066C-48A4-46F1-A23E-C6EB256CDD47}">
      <dgm:prSet/>
      <dgm:spPr/>
      <dgm:t>
        <a:bodyPr/>
        <a:lstStyle/>
        <a:p>
          <a:endParaRPr lang="en-US"/>
        </a:p>
      </dgm:t>
    </dgm:pt>
    <dgm:pt modelId="{7E8B3330-C2CD-4607-AFD1-8799640A1E4A}" type="parTrans" cxnId="{3D6D066C-48A4-46F1-A23E-C6EB256CDD47}">
      <dgm:prSet/>
      <dgm:spPr/>
      <dgm:t>
        <a:bodyPr/>
        <a:lstStyle/>
        <a:p>
          <a:endParaRPr lang="en-US"/>
        </a:p>
      </dgm:t>
    </dgm:pt>
    <dgm:pt modelId="{E7AAED1A-2A03-4114-80B2-CC4B92A44128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DULOXETINA</a:t>
          </a:r>
        </a:p>
      </dgm:t>
    </dgm:pt>
    <dgm:pt modelId="{EB2A9A59-67C9-4DCE-B06C-7A64587D0987}" type="sibTrans" cxnId="{EB132823-3C28-456C-8EC4-58ABA1683C91}">
      <dgm:prSet/>
      <dgm:spPr/>
      <dgm:t>
        <a:bodyPr/>
        <a:lstStyle/>
        <a:p>
          <a:endParaRPr lang="en-US"/>
        </a:p>
      </dgm:t>
    </dgm:pt>
    <dgm:pt modelId="{FBA8209B-51DD-4ABB-AE75-C122B4C0A5A3}" type="parTrans" cxnId="{EB132823-3C28-456C-8EC4-58ABA1683C91}">
      <dgm:prSet/>
      <dgm:spPr/>
      <dgm:t>
        <a:bodyPr/>
        <a:lstStyle/>
        <a:p>
          <a:endParaRPr lang="en-US"/>
        </a:p>
      </dgm:t>
    </dgm:pt>
    <dgm:pt modelId="{B6669D04-B3EA-46C3-8882-58DD2C010F11}">
      <dgm:prSet/>
      <dgm:spPr>
        <a:solidFill>
          <a:schemeClr val="tx1"/>
        </a:solidFill>
      </dgm:spPr>
      <dgm:t>
        <a:bodyPr/>
        <a:lstStyle/>
        <a:p>
          <a:r>
            <a:rPr lang="en-US"/>
            <a:t>ARIPIPRAZOLO</a:t>
          </a:r>
        </a:p>
      </dgm:t>
    </dgm:pt>
    <dgm:pt modelId="{3FA9A272-A71C-4CF9-94CE-357BB2ACA60C}" type="sibTrans" cxnId="{E9FA7716-0764-46C3-9C5A-778ABA8AA9A6}">
      <dgm:prSet/>
      <dgm:spPr/>
      <dgm:t>
        <a:bodyPr/>
        <a:lstStyle/>
        <a:p>
          <a:endParaRPr lang="en-US"/>
        </a:p>
      </dgm:t>
    </dgm:pt>
    <dgm:pt modelId="{20A95A21-924B-4003-90E1-A226DD402CE9}" type="parTrans" cxnId="{E9FA7716-0764-46C3-9C5A-778ABA8AA9A6}">
      <dgm:prSet/>
      <dgm:spPr/>
      <dgm:t>
        <a:bodyPr/>
        <a:lstStyle/>
        <a:p>
          <a:endParaRPr lang="en-US"/>
        </a:p>
      </dgm:t>
    </dgm:pt>
    <dgm:pt modelId="{569429F3-E235-4176-B0CF-B6DF3C769B0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CARBOLITHIUM</a:t>
          </a:r>
        </a:p>
      </dgm:t>
    </dgm:pt>
    <dgm:pt modelId="{032DBF89-6B14-4024-861F-71782B3EBDD2}" type="sibTrans" cxnId="{683664BB-F261-4217-995A-E3ACF796A88B}">
      <dgm:prSet/>
      <dgm:spPr/>
      <dgm:t>
        <a:bodyPr/>
        <a:lstStyle/>
        <a:p>
          <a:endParaRPr lang="en-US"/>
        </a:p>
      </dgm:t>
    </dgm:pt>
    <dgm:pt modelId="{4AB12F01-6090-41DE-98D3-762916BCE69F}" type="parTrans" cxnId="{683664BB-F261-4217-995A-E3ACF796A88B}">
      <dgm:prSet/>
      <dgm:spPr/>
      <dgm:t>
        <a:bodyPr/>
        <a:lstStyle/>
        <a:p>
          <a:endParaRPr lang="en-US"/>
        </a:p>
      </dgm:t>
    </dgm:pt>
    <dgm:pt modelId="{86328D96-44B9-4AA8-A64C-150C57EC37E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ACIDO VALPROICO</a:t>
          </a:r>
        </a:p>
      </dgm:t>
    </dgm:pt>
    <dgm:pt modelId="{4AC997CB-AAA8-4E9C-A003-2C33183B82E0}" type="sibTrans" cxnId="{36ACDB08-47F1-47B9-A4C8-6D185BFA0992}">
      <dgm:prSet/>
      <dgm:spPr/>
      <dgm:t>
        <a:bodyPr/>
        <a:lstStyle/>
        <a:p>
          <a:endParaRPr lang="en-US"/>
        </a:p>
      </dgm:t>
    </dgm:pt>
    <dgm:pt modelId="{0B56A8F9-1F33-484A-94E6-880FF1EEC048}" type="parTrans" cxnId="{36ACDB08-47F1-47B9-A4C8-6D185BFA0992}">
      <dgm:prSet/>
      <dgm:spPr/>
      <dgm:t>
        <a:bodyPr/>
        <a:lstStyle/>
        <a:p>
          <a:endParaRPr lang="en-US"/>
        </a:p>
      </dgm:t>
    </dgm:pt>
    <dgm:pt modelId="{41B3386F-3F1C-4A53-BED4-12A262FE105A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RISPERIDONE</a:t>
          </a:r>
        </a:p>
      </dgm:t>
    </dgm:pt>
    <dgm:pt modelId="{50263F80-1263-41D4-A3B7-AF3D03C7325A}" type="sibTrans" cxnId="{63238E41-F526-4DF0-8123-083A970D2165}">
      <dgm:prSet/>
      <dgm:spPr/>
      <dgm:t>
        <a:bodyPr/>
        <a:lstStyle/>
        <a:p>
          <a:endParaRPr lang="en-US"/>
        </a:p>
      </dgm:t>
    </dgm:pt>
    <dgm:pt modelId="{79E15128-1858-4136-9B0A-C90259E0879D}" type="parTrans" cxnId="{63238E41-F526-4DF0-8123-083A970D2165}">
      <dgm:prSet/>
      <dgm:spPr/>
      <dgm:t>
        <a:bodyPr/>
        <a:lstStyle/>
        <a:p>
          <a:endParaRPr lang="en-US"/>
        </a:p>
      </dgm:t>
    </dgm:pt>
    <dgm:pt modelId="{5207885A-CB0B-4F1C-A8A4-2645CCDB8885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TALOFEN</a:t>
          </a:r>
        </a:p>
      </dgm:t>
    </dgm:pt>
    <dgm:pt modelId="{B673B4C1-4068-4D69-9407-C6F64B8418B2}" type="sibTrans" cxnId="{FB8ED72B-9B01-4877-8899-D3181B05850E}">
      <dgm:prSet/>
      <dgm:spPr/>
      <dgm:t>
        <a:bodyPr/>
        <a:lstStyle/>
        <a:p>
          <a:endParaRPr lang="en-US"/>
        </a:p>
      </dgm:t>
    </dgm:pt>
    <dgm:pt modelId="{D4A92DC4-1BC3-4AE7-A9AF-B6178E557CB3}" type="parTrans" cxnId="{FB8ED72B-9B01-4877-8899-D3181B05850E}">
      <dgm:prSet/>
      <dgm:spPr/>
      <dgm:t>
        <a:bodyPr/>
        <a:lstStyle/>
        <a:p>
          <a:endParaRPr lang="en-US"/>
        </a:p>
      </dgm:t>
    </dgm:pt>
    <dgm:pt modelId="{06AF8CEC-D035-5E40-8240-B74AF0704A94}">
      <dgm:prSet/>
      <dgm:spPr>
        <a:solidFill>
          <a:schemeClr val="tx1"/>
        </a:solidFill>
      </dgm:spPr>
      <dgm:t>
        <a:bodyPr/>
        <a:lstStyle/>
        <a:p>
          <a:r>
            <a:rPr lang="it-IT" dirty="0"/>
            <a:t>CLOTIAPINA</a:t>
          </a:r>
        </a:p>
      </dgm:t>
    </dgm:pt>
    <dgm:pt modelId="{02185833-12DF-2845-9054-D3242F379134}" type="sibTrans" cxnId="{E493DB06-EFA1-2A41-849B-571D272A03A4}">
      <dgm:prSet/>
      <dgm:spPr/>
      <dgm:t>
        <a:bodyPr/>
        <a:lstStyle/>
        <a:p>
          <a:endParaRPr lang="it-IT"/>
        </a:p>
      </dgm:t>
    </dgm:pt>
    <dgm:pt modelId="{72241334-A15F-2E42-8BB1-79891D347DCD}" type="parTrans" cxnId="{E493DB06-EFA1-2A41-849B-571D272A03A4}">
      <dgm:prSet/>
      <dgm:spPr/>
      <dgm:t>
        <a:bodyPr/>
        <a:lstStyle/>
        <a:p>
          <a:endParaRPr lang="it-IT"/>
        </a:p>
      </dgm:t>
    </dgm:pt>
    <dgm:pt modelId="{60051293-E441-774B-ACC6-49098D622D4C}" type="pres">
      <dgm:prSet presAssocID="{B9B23E54-8BBA-4322-9DC4-CB5C4FFFDB57}" presName="Name0" presStyleCnt="0">
        <dgm:presLayoutVars>
          <dgm:dir/>
          <dgm:animLvl val="lvl"/>
          <dgm:resizeHandles val="exact"/>
        </dgm:presLayoutVars>
      </dgm:prSet>
      <dgm:spPr/>
    </dgm:pt>
    <dgm:pt modelId="{771C1831-623B-304E-B301-78240B177AC0}" type="pres">
      <dgm:prSet presAssocID="{53E75D42-E78F-43FF-8E70-FA67B6B2D336}" presName="linNode" presStyleCnt="0"/>
      <dgm:spPr/>
    </dgm:pt>
    <dgm:pt modelId="{E421E821-DAAB-8546-98E1-18F3D05AD809}" type="pres">
      <dgm:prSet presAssocID="{53E75D42-E78F-43FF-8E70-FA67B6B2D336}" presName="parentText" presStyleLbl="node1" presStyleIdx="0" presStyleCnt="12" custScaleX="205871" custLinFactNeighborX="192" custLinFactNeighborY="-22167">
        <dgm:presLayoutVars>
          <dgm:chMax val="1"/>
          <dgm:bulletEnabled val="1"/>
        </dgm:presLayoutVars>
      </dgm:prSet>
      <dgm:spPr/>
    </dgm:pt>
    <dgm:pt modelId="{A0BFD5BF-8C64-4A48-B9FE-511A69528B81}" type="pres">
      <dgm:prSet presAssocID="{6B1BE525-2096-481D-AE0D-ABB6AB48B584}" presName="sp" presStyleCnt="0"/>
      <dgm:spPr/>
    </dgm:pt>
    <dgm:pt modelId="{F92A8439-716B-764D-85AC-4A811AA10B07}" type="pres">
      <dgm:prSet presAssocID="{86328D96-44B9-4AA8-A64C-150C57EC37EB}" presName="linNode" presStyleCnt="0"/>
      <dgm:spPr/>
    </dgm:pt>
    <dgm:pt modelId="{2B4EE384-E678-B148-BF1D-EB910D1E62F4}" type="pres">
      <dgm:prSet presAssocID="{86328D96-44B9-4AA8-A64C-150C57EC37EB}" presName="parentText" presStyleLbl="node1" presStyleIdx="1" presStyleCnt="12" custScaleX="205602" custScaleY="102641">
        <dgm:presLayoutVars>
          <dgm:chMax val="1"/>
          <dgm:bulletEnabled val="1"/>
        </dgm:presLayoutVars>
      </dgm:prSet>
      <dgm:spPr/>
    </dgm:pt>
    <dgm:pt modelId="{5BDACD22-01AE-0E4A-B386-D6BC63F5D217}" type="pres">
      <dgm:prSet presAssocID="{4AC997CB-AAA8-4E9C-A003-2C33183B82E0}" presName="sp" presStyleCnt="0"/>
      <dgm:spPr/>
    </dgm:pt>
    <dgm:pt modelId="{61E047E4-958E-6944-83C6-406878AF5988}" type="pres">
      <dgm:prSet presAssocID="{569429F3-E235-4176-B0CF-B6DF3C769B00}" presName="linNode" presStyleCnt="0"/>
      <dgm:spPr/>
    </dgm:pt>
    <dgm:pt modelId="{B7B8B5E1-E4C0-4844-A270-6F25CF891A5C}" type="pres">
      <dgm:prSet presAssocID="{569429F3-E235-4176-B0CF-B6DF3C769B00}" presName="parentText" presStyleLbl="node1" presStyleIdx="2" presStyleCnt="12" custScaleX="205201">
        <dgm:presLayoutVars>
          <dgm:chMax val="1"/>
          <dgm:bulletEnabled val="1"/>
        </dgm:presLayoutVars>
      </dgm:prSet>
      <dgm:spPr/>
    </dgm:pt>
    <dgm:pt modelId="{1201E1EB-BBFC-BD4D-8E2E-7F923C376EFC}" type="pres">
      <dgm:prSet presAssocID="{032DBF89-6B14-4024-861F-71782B3EBDD2}" presName="sp" presStyleCnt="0"/>
      <dgm:spPr/>
    </dgm:pt>
    <dgm:pt modelId="{51A21E0A-9860-D042-AC35-CE3A371E857D}" type="pres">
      <dgm:prSet presAssocID="{B6669D04-B3EA-46C3-8882-58DD2C010F11}" presName="linNode" presStyleCnt="0"/>
      <dgm:spPr/>
    </dgm:pt>
    <dgm:pt modelId="{C5F95EB4-4548-BB4A-89C1-283D8E54181E}" type="pres">
      <dgm:prSet presAssocID="{B6669D04-B3EA-46C3-8882-58DD2C010F11}" presName="parentText" presStyleLbl="node1" presStyleIdx="3" presStyleCnt="12" custScaleX="205201">
        <dgm:presLayoutVars>
          <dgm:chMax val="1"/>
          <dgm:bulletEnabled val="1"/>
        </dgm:presLayoutVars>
      </dgm:prSet>
      <dgm:spPr/>
    </dgm:pt>
    <dgm:pt modelId="{26E718FE-4376-3545-B8C5-0CFFB4CD04B3}" type="pres">
      <dgm:prSet presAssocID="{3FA9A272-A71C-4CF9-94CE-357BB2ACA60C}" presName="sp" presStyleCnt="0"/>
      <dgm:spPr/>
    </dgm:pt>
    <dgm:pt modelId="{D4C64FB7-ADD3-6043-9389-50816F91FB97}" type="pres">
      <dgm:prSet presAssocID="{E7AAED1A-2A03-4114-80B2-CC4B92A44128}" presName="linNode" presStyleCnt="0"/>
      <dgm:spPr/>
    </dgm:pt>
    <dgm:pt modelId="{F8E1329F-55FB-7045-8098-5B16E7B28111}" type="pres">
      <dgm:prSet presAssocID="{E7AAED1A-2A03-4114-80B2-CC4B92A44128}" presName="parentText" presStyleLbl="node1" presStyleIdx="4" presStyleCnt="12" custScaleX="205201">
        <dgm:presLayoutVars>
          <dgm:chMax val="1"/>
          <dgm:bulletEnabled val="1"/>
        </dgm:presLayoutVars>
      </dgm:prSet>
      <dgm:spPr/>
    </dgm:pt>
    <dgm:pt modelId="{D64D8D81-B955-3A49-BC84-66B21857B99F}" type="pres">
      <dgm:prSet presAssocID="{EB2A9A59-67C9-4DCE-B06C-7A64587D0987}" presName="sp" presStyleCnt="0"/>
      <dgm:spPr/>
    </dgm:pt>
    <dgm:pt modelId="{3AA768D5-72B5-C249-9CCC-B0958F6D7CF8}" type="pres">
      <dgm:prSet presAssocID="{E2542827-19FC-4A7A-8F18-059F7BCC3BAD}" presName="linNode" presStyleCnt="0"/>
      <dgm:spPr/>
    </dgm:pt>
    <dgm:pt modelId="{9513FB36-D80D-0A4D-860B-8854D72619B1}" type="pres">
      <dgm:prSet presAssocID="{E2542827-19FC-4A7A-8F18-059F7BCC3BAD}" presName="parentText" presStyleLbl="node1" presStyleIdx="5" presStyleCnt="12" custScaleX="205201">
        <dgm:presLayoutVars>
          <dgm:chMax val="1"/>
          <dgm:bulletEnabled val="1"/>
        </dgm:presLayoutVars>
      </dgm:prSet>
      <dgm:spPr/>
    </dgm:pt>
    <dgm:pt modelId="{8E46CB62-389F-6A41-B25C-DB4F5A223852}" type="pres">
      <dgm:prSet presAssocID="{0446F64E-8A11-4AB7-A9CE-79BE981E4ADA}" presName="sp" presStyleCnt="0"/>
      <dgm:spPr/>
    </dgm:pt>
    <dgm:pt modelId="{15D2604F-E5D3-484F-8595-54AEC5E0B8F7}" type="pres">
      <dgm:prSet presAssocID="{DC15BB81-92A4-406C-9C33-5AA984A67052}" presName="linNode" presStyleCnt="0"/>
      <dgm:spPr/>
    </dgm:pt>
    <dgm:pt modelId="{1A1BA06E-4618-E44E-B503-41BC8A2AB034}" type="pres">
      <dgm:prSet presAssocID="{DC15BB81-92A4-406C-9C33-5AA984A67052}" presName="parentText" presStyleLbl="node1" presStyleIdx="6" presStyleCnt="12" custScaleX="205201">
        <dgm:presLayoutVars>
          <dgm:chMax val="1"/>
          <dgm:bulletEnabled val="1"/>
        </dgm:presLayoutVars>
      </dgm:prSet>
      <dgm:spPr/>
    </dgm:pt>
    <dgm:pt modelId="{B67470DD-C5FF-6F47-9EEB-C1F915C6622E}" type="pres">
      <dgm:prSet presAssocID="{F6799CE9-C971-4CE2-8C88-80C1119244A3}" presName="sp" presStyleCnt="0"/>
      <dgm:spPr/>
    </dgm:pt>
    <dgm:pt modelId="{005CD75E-3442-2849-A947-24F262C01277}" type="pres">
      <dgm:prSet presAssocID="{1FFA3605-5AFB-4E04-A061-A8A279E51FB7}" presName="linNode" presStyleCnt="0"/>
      <dgm:spPr/>
    </dgm:pt>
    <dgm:pt modelId="{FA4AA621-0B16-3D4A-A740-6E5BD029D334}" type="pres">
      <dgm:prSet presAssocID="{1FFA3605-5AFB-4E04-A061-A8A279E51FB7}" presName="parentText" presStyleLbl="node1" presStyleIdx="7" presStyleCnt="12" custScaleX="205201">
        <dgm:presLayoutVars>
          <dgm:chMax val="1"/>
          <dgm:bulletEnabled val="1"/>
        </dgm:presLayoutVars>
      </dgm:prSet>
      <dgm:spPr/>
    </dgm:pt>
    <dgm:pt modelId="{F38A3E0F-1B17-F443-AB60-8579DE4CDCF4}" type="pres">
      <dgm:prSet presAssocID="{65F6928F-9212-4CE6-B073-D9D661AFA020}" presName="sp" presStyleCnt="0"/>
      <dgm:spPr/>
    </dgm:pt>
    <dgm:pt modelId="{FCCD9C86-FFE0-FD4A-922D-5A52C4C90A6E}" type="pres">
      <dgm:prSet presAssocID="{4F63FFFB-002C-4598-8957-9652CD0FA162}" presName="linNode" presStyleCnt="0"/>
      <dgm:spPr/>
    </dgm:pt>
    <dgm:pt modelId="{6BDE28A8-AD04-D34A-90C1-479369C267DF}" type="pres">
      <dgm:prSet presAssocID="{4F63FFFB-002C-4598-8957-9652CD0FA162}" presName="parentText" presStyleLbl="node1" presStyleIdx="8" presStyleCnt="12" custScaleX="205201">
        <dgm:presLayoutVars>
          <dgm:chMax val="1"/>
          <dgm:bulletEnabled val="1"/>
        </dgm:presLayoutVars>
      </dgm:prSet>
      <dgm:spPr/>
    </dgm:pt>
    <dgm:pt modelId="{E57CEE12-E5A0-5048-8852-59BD3FB50B41}" type="pres">
      <dgm:prSet presAssocID="{FD83A1A8-9A92-404B-8370-6F8097EBC72F}" presName="sp" presStyleCnt="0"/>
      <dgm:spPr/>
    </dgm:pt>
    <dgm:pt modelId="{1CADBB02-E5F5-5745-A25C-4D01321B497F}" type="pres">
      <dgm:prSet presAssocID="{41B3386F-3F1C-4A53-BED4-12A262FE105A}" presName="linNode" presStyleCnt="0"/>
      <dgm:spPr/>
    </dgm:pt>
    <dgm:pt modelId="{F1B3ABF4-DF24-6C47-896F-D936A701DAC6}" type="pres">
      <dgm:prSet presAssocID="{41B3386F-3F1C-4A53-BED4-12A262FE105A}" presName="parentText" presStyleLbl="node1" presStyleIdx="9" presStyleCnt="12" custScaleX="205201">
        <dgm:presLayoutVars>
          <dgm:chMax val="1"/>
          <dgm:bulletEnabled val="1"/>
        </dgm:presLayoutVars>
      </dgm:prSet>
      <dgm:spPr/>
    </dgm:pt>
    <dgm:pt modelId="{1AAD6354-724A-004E-BDBE-0D3E95711E77}" type="pres">
      <dgm:prSet presAssocID="{50263F80-1263-41D4-A3B7-AF3D03C7325A}" presName="sp" presStyleCnt="0"/>
      <dgm:spPr/>
    </dgm:pt>
    <dgm:pt modelId="{FBD8047F-8570-DC47-A0CD-690C7D60F4F0}" type="pres">
      <dgm:prSet presAssocID="{5207885A-CB0B-4F1C-A8A4-2645CCDB8885}" presName="linNode" presStyleCnt="0"/>
      <dgm:spPr/>
    </dgm:pt>
    <dgm:pt modelId="{0F95D1AB-23B9-5649-97B8-F5B38547B3A1}" type="pres">
      <dgm:prSet presAssocID="{5207885A-CB0B-4F1C-A8A4-2645CCDB8885}" presName="parentText" presStyleLbl="node1" presStyleIdx="10" presStyleCnt="12" custScaleX="205201" custLinFactNeighborY="-4012">
        <dgm:presLayoutVars>
          <dgm:chMax val="1"/>
          <dgm:bulletEnabled val="1"/>
        </dgm:presLayoutVars>
      </dgm:prSet>
      <dgm:spPr/>
    </dgm:pt>
    <dgm:pt modelId="{529D8698-988B-3943-BD3C-5B16793A861E}" type="pres">
      <dgm:prSet presAssocID="{B673B4C1-4068-4D69-9407-C6F64B8418B2}" presName="sp" presStyleCnt="0"/>
      <dgm:spPr/>
    </dgm:pt>
    <dgm:pt modelId="{CE136A6F-AB48-CF47-AE82-86717CF08BA8}" type="pres">
      <dgm:prSet presAssocID="{06AF8CEC-D035-5E40-8240-B74AF0704A94}" presName="linNode" presStyleCnt="0"/>
      <dgm:spPr/>
    </dgm:pt>
    <dgm:pt modelId="{499E3C96-BC23-B447-995F-99A38FBBE1B7}" type="pres">
      <dgm:prSet presAssocID="{06AF8CEC-D035-5E40-8240-B74AF0704A94}" presName="parentText" presStyleLbl="node1" presStyleIdx="11" presStyleCnt="12" custScaleX="206062" custLinFactNeighborX="416" custLinFactNeighborY="-8331">
        <dgm:presLayoutVars>
          <dgm:chMax val="1"/>
          <dgm:bulletEnabled val="1"/>
        </dgm:presLayoutVars>
      </dgm:prSet>
      <dgm:spPr/>
    </dgm:pt>
  </dgm:ptLst>
  <dgm:cxnLst>
    <dgm:cxn modelId="{E1AD6300-5E75-4E30-AE53-E42304083DB3}" srcId="{B9B23E54-8BBA-4322-9DC4-CB5C4FFFDB57}" destId="{DC15BB81-92A4-406C-9C33-5AA984A67052}" srcOrd="6" destOrd="0" parTransId="{AA2CB4B6-FA05-4C8F-A893-66F83F0B9458}" sibTransId="{F6799CE9-C971-4CE2-8C88-80C1119244A3}"/>
    <dgm:cxn modelId="{890BB305-7FC6-0B40-86BF-0841D75C641F}" type="presOf" srcId="{B9B23E54-8BBA-4322-9DC4-CB5C4FFFDB57}" destId="{60051293-E441-774B-ACC6-49098D622D4C}" srcOrd="0" destOrd="0" presId="urn:microsoft.com/office/officeart/2005/8/layout/vList5"/>
    <dgm:cxn modelId="{E493DB06-EFA1-2A41-849B-571D272A03A4}" srcId="{B9B23E54-8BBA-4322-9DC4-CB5C4FFFDB57}" destId="{06AF8CEC-D035-5E40-8240-B74AF0704A94}" srcOrd="11" destOrd="0" parTransId="{72241334-A15F-2E42-8BB1-79891D347DCD}" sibTransId="{02185833-12DF-2845-9054-D3242F379134}"/>
    <dgm:cxn modelId="{36ACDB08-47F1-47B9-A4C8-6D185BFA0992}" srcId="{B9B23E54-8BBA-4322-9DC4-CB5C4FFFDB57}" destId="{86328D96-44B9-4AA8-A64C-150C57EC37EB}" srcOrd="1" destOrd="0" parTransId="{0B56A8F9-1F33-484A-94E6-880FF1EEC048}" sibTransId="{4AC997CB-AAA8-4E9C-A003-2C33183B82E0}"/>
    <dgm:cxn modelId="{3DB0EF15-27D3-E64F-81A6-FB39A798C2B7}" type="presOf" srcId="{5207885A-CB0B-4F1C-A8A4-2645CCDB8885}" destId="{0F95D1AB-23B9-5649-97B8-F5B38547B3A1}" srcOrd="0" destOrd="0" presId="urn:microsoft.com/office/officeart/2005/8/layout/vList5"/>
    <dgm:cxn modelId="{E9FA7716-0764-46C3-9C5A-778ABA8AA9A6}" srcId="{B9B23E54-8BBA-4322-9DC4-CB5C4FFFDB57}" destId="{B6669D04-B3EA-46C3-8882-58DD2C010F11}" srcOrd="3" destOrd="0" parTransId="{20A95A21-924B-4003-90E1-A226DD402CE9}" sibTransId="{3FA9A272-A71C-4CF9-94CE-357BB2ACA60C}"/>
    <dgm:cxn modelId="{4353CA20-8C10-C840-9029-8F6EA8022C4C}" type="presOf" srcId="{569429F3-E235-4176-B0CF-B6DF3C769B00}" destId="{B7B8B5E1-E4C0-4844-A270-6F25CF891A5C}" srcOrd="0" destOrd="0" presId="urn:microsoft.com/office/officeart/2005/8/layout/vList5"/>
    <dgm:cxn modelId="{EB132823-3C28-456C-8EC4-58ABA1683C91}" srcId="{B9B23E54-8BBA-4322-9DC4-CB5C4FFFDB57}" destId="{E7AAED1A-2A03-4114-80B2-CC4B92A44128}" srcOrd="4" destOrd="0" parTransId="{FBA8209B-51DD-4ABB-AE75-C122B4C0A5A3}" sibTransId="{EB2A9A59-67C9-4DCE-B06C-7A64587D0987}"/>
    <dgm:cxn modelId="{FB8ED72B-9B01-4877-8899-D3181B05850E}" srcId="{B9B23E54-8BBA-4322-9DC4-CB5C4FFFDB57}" destId="{5207885A-CB0B-4F1C-A8A4-2645CCDB8885}" srcOrd="10" destOrd="0" parTransId="{D4A92DC4-1BC3-4AE7-A9AF-B6178E557CB3}" sibTransId="{B673B4C1-4068-4D69-9407-C6F64B8418B2}"/>
    <dgm:cxn modelId="{0E20C230-A085-46FC-834E-77259B3BC39B}" srcId="{B9B23E54-8BBA-4322-9DC4-CB5C4FFFDB57}" destId="{1FFA3605-5AFB-4E04-A061-A8A279E51FB7}" srcOrd="7" destOrd="0" parTransId="{24A875B6-30C6-4FD0-B7F3-82C60E0C6492}" sibTransId="{65F6928F-9212-4CE6-B073-D9D661AFA020}"/>
    <dgm:cxn modelId="{BF467237-7B3A-4FFE-B7EC-BDCC03137663}" srcId="{B9B23E54-8BBA-4322-9DC4-CB5C4FFFDB57}" destId="{53E75D42-E78F-43FF-8E70-FA67B6B2D336}" srcOrd="0" destOrd="0" parTransId="{45FF3564-E225-4695-9E2B-06C55F32B859}" sibTransId="{6B1BE525-2096-481D-AE0D-ABB6AB48B584}"/>
    <dgm:cxn modelId="{63238E41-F526-4DF0-8123-083A970D2165}" srcId="{B9B23E54-8BBA-4322-9DC4-CB5C4FFFDB57}" destId="{41B3386F-3F1C-4A53-BED4-12A262FE105A}" srcOrd="9" destOrd="0" parTransId="{79E15128-1858-4136-9B0A-C90259E0879D}" sibTransId="{50263F80-1263-41D4-A3B7-AF3D03C7325A}"/>
    <dgm:cxn modelId="{75ACA360-C092-8747-BAC5-3DD6B9C61D6A}" type="presOf" srcId="{53E75D42-E78F-43FF-8E70-FA67B6B2D336}" destId="{E421E821-DAAB-8546-98E1-18F3D05AD809}" srcOrd="0" destOrd="0" presId="urn:microsoft.com/office/officeart/2005/8/layout/vList5"/>
    <dgm:cxn modelId="{6C10866B-ED72-1C42-A922-8E2F48429968}" type="presOf" srcId="{41B3386F-3F1C-4A53-BED4-12A262FE105A}" destId="{F1B3ABF4-DF24-6C47-896F-D936A701DAC6}" srcOrd="0" destOrd="0" presId="urn:microsoft.com/office/officeart/2005/8/layout/vList5"/>
    <dgm:cxn modelId="{3D6D066C-48A4-46F1-A23E-C6EB256CDD47}" srcId="{B9B23E54-8BBA-4322-9DC4-CB5C4FFFDB57}" destId="{E2542827-19FC-4A7A-8F18-059F7BCC3BAD}" srcOrd="5" destOrd="0" parTransId="{7E8B3330-C2CD-4607-AFD1-8799640A1E4A}" sibTransId="{0446F64E-8A11-4AB7-A9CE-79BE981E4ADA}"/>
    <dgm:cxn modelId="{777C8876-94E0-4F41-93D7-AD2C9759A07D}" type="presOf" srcId="{E2542827-19FC-4A7A-8F18-059F7BCC3BAD}" destId="{9513FB36-D80D-0A4D-860B-8854D72619B1}" srcOrd="0" destOrd="0" presId="urn:microsoft.com/office/officeart/2005/8/layout/vList5"/>
    <dgm:cxn modelId="{CD5BA87B-37AA-FF40-B1CE-8910A3D9FD59}" type="presOf" srcId="{1FFA3605-5AFB-4E04-A061-A8A279E51FB7}" destId="{FA4AA621-0B16-3D4A-A740-6E5BD029D334}" srcOrd="0" destOrd="0" presId="urn:microsoft.com/office/officeart/2005/8/layout/vList5"/>
    <dgm:cxn modelId="{5E0EEA9C-054B-40C4-8619-5699BC64212C}" srcId="{B9B23E54-8BBA-4322-9DC4-CB5C4FFFDB57}" destId="{4F63FFFB-002C-4598-8957-9652CD0FA162}" srcOrd="8" destOrd="0" parTransId="{1824D8D6-CAEF-4452-8EB9-AD4DD52D6F02}" sibTransId="{FD83A1A8-9A92-404B-8370-6F8097EBC72F}"/>
    <dgm:cxn modelId="{6A22D1AF-3A51-7040-A026-7DE6121A5CAE}" type="presOf" srcId="{E7AAED1A-2A03-4114-80B2-CC4B92A44128}" destId="{F8E1329F-55FB-7045-8098-5B16E7B28111}" srcOrd="0" destOrd="0" presId="urn:microsoft.com/office/officeart/2005/8/layout/vList5"/>
    <dgm:cxn modelId="{683664BB-F261-4217-995A-E3ACF796A88B}" srcId="{B9B23E54-8BBA-4322-9DC4-CB5C4FFFDB57}" destId="{569429F3-E235-4176-B0CF-B6DF3C769B00}" srcOrd="2" destOrd="0" parTransId="{4AB12F01-6090-41DE-98D3-762916BCE69F}" sibTransId="{032DBF89-6B14-4024-861F-71782B3EBDD2}"/>
    <dgm:cxn modelId="{C40307C1-8A73-2E42-9DB4-E29D6FDD8081}" type="presOf" srcId="{DC15BB81-92A4-406C-9C33-5AA984A67052}" destId="{1A1BA06E-4618-E44E-B503-41BC8A2AB034}" srcOrd="0" destOrd="0" presId="urn:microsoft.com/office/officeart/2005/8/layout/vList5"/>
    <dgm:cxn modelId="{471240D3-7435-984C-821F-10C59F12284D}" type="presOf" srcId="{B6669D04-B3EA-46C3-8882-58DD2C010F11}" destId="{C5F95EB4-4548-BB4A-89C1-283D8E54181E}" srcOrd="0" destOrd="0" presId="urn:microsoft.com/office/officeart/2005/8/layout/vList5"/>
    <dgm:cxn modelId="{03B7EDDA-23A3-9542-865E-10895F0C3572}" type="presOf" srcId="{86328D96-44B9-4AA8-A64C-150C57EC37EB}" destId="{2B4EE384-E678-B148-BF1D-EB910D1E62F4}" srcOrd="0" destOrd="0" presId="urn:microsoft.com/office/officeart/2005/8/layout/vList5"/>
    <dgm:cxn modelId="{1F1868DC-F7A1-0F4F-A672-F37243F60D75}" type="presOf" srcId="{06AF8CEC-D035-5E40-8240-B74AF0704A94}" destId="{499E3C96-BC23-B447-995F-99A38FBBE1B7}" srcOrd="0" destOrd="0" presId="urn:microsoft.com/office/officeart/2005/8/layout/vList5"/>
    <dgm:cxn modelId="{2545F9EA-F90D-D949-9022-28D074CD34F7}" type="presOf" srcId="{4F63FFFB-002C-4598-8957-9652CD0FA162}" destId="{6BDE28A8-AD04-D34A-90C1-479369C267DF}" srcOrd="0" destOrd="0" presId="urn:microsoft.com/office/officeart/2005/8/layout/vList5"/>
    <dgm:cxn modelId="{84411647-2854-B74B-AB8B-FC708F0E2700}" type="presParOf" srcId="{60051293-E441-774B-ACC6-49098D622D4C}" destId="{771C1831-623B-304E-B301-78240B177AC0}" srcOrd="0" destOrd="0" presId="urn:microsoft.com/office/officeart/2005/8/layout/vList5"/>
    <dgm:cxn modelId="{CFDB1048-E0EF-424A-86F6-736E9AC9FCCB}" type="presParOf" srcId="{771C1831-623B-304E-B301-78240B177AC0}" destId="{E421E821-DAAB-8546-98E1-18F3D05AD809}" srcOrd="0" destOrd="0" presId="urn:microsoft.com/office/officeart/2005/8/layout/vList5"/>
    <dgm:cxn modelId="{FF937B0E-93C9-5B4D-AD22-A727B0C8A70A}" type="presParOf" srcId="{60051293-E441-774B-ACC6-49098D622D4C}" destId="{A0BFD5BF-8C64-4A48-B9FE-511A69528B81}" srcOrd="1" destOrd="0" presId="urn:microsoft.com/office/officeart/2005/8/layout/vList5"/>
    <dgm:cxn modelId="{8BFE6B31-BB99-874E-93FA-B52602864918}" type="presParOf" srcId="{60051293-E441-774B-ACC6-49098D622D4C}" destId="{F92A8439-716B-764D-85AC-4A811AA10B07}" srcOrd="2" destOrd="0" presId="urn:microsoft.com/office/officeart/2005/8/layout/vList5"/>
    <dgm:cxn modelId="{9FF49809-1086-0947-BC4F-6985AB7202EB}" type="presParOf" srcId="{F92A8439-716B-764D-85AC-4A811AA10B07}" destId="{2B4EE384-E678-B148-BF1D-EB910D1E62F4}" srcOrd="0" destOrd="0" presId="urn:microsoft.com/office/officeart/2005/8/layout/vList5"/>
    <dgm:cxn modelId="{682C9AED-F730-D241-9545-CCBA3500EEFD}" type="presParOf" srcId="{60051293-E441-774B-ACC6-49098D622D4C}" destId="{5BDACD22-01AE-0E4A-B386-D6BC63F5D217}" srcOrd="3" destOrd="0" presId="urn:microsoft.com/office/officeart/2005/8/layout/vList5"/>
    <dgm:cxn modelId="{55F063F9-7B8E-084E-B9E7-46E65FC6C64F}" type="presParOf" srcId="{60051293-E441-774B-ACC6-49098D622D4C}" destId="{61E047E4-958E-6944-83C6-406878AF5988}" srcOrd="4" destOrd="0" presId="urn:microsoft.com/office/officeart/2005/8/layout/vList5"/>
    <dgm:cxn modelId="{C4C7BDBE-7097-2A44-BA77-89175404E176}" type="presParOf" srcId="{61E047E4-958E-6944-83C6-406878AF5988}" destId="{B7B8B5E1-E4C0-4844-A270-6F25CF891A5C}" srcOrd="0" destOrd="0" presId="urn:microsoft.com/office/officeart/2005/8/layout/vList5"/>
    <dgm:cxn modelId="{633C87BA-59B8-C145-B4FA-DE72790087E6}" type="presParOf" srcId="{60051293-E441-774B-ACC6-49098D622D4C}" destId="{1201E1EB-BBFC-BD4D-8E2E-7F923C376EFC}" srcOrd="5" destOrd="0" presId="urn:microsoft.com/office/officeart/2005/8/layout/vList5"/>
    <dgm:cxn modelId="{DC8C751B-7C4C-BD45-A255-846DA81FE8DC}" type="presParOf" srcId="{60051293-E441-774B-ACC6-49098D622D4C}" destId="{51A21E0A-9860-D042-AC35-CE3A371E857D}" srcOrd="6" destOrd="0" presId="urn:microsoft.com/office/officeart/2005/8/layout/vList5"/>
    <dgm:cxn modelId="{D3FBA003-19F0-094F-BFBA-D8BDD6719635}" type="presParOf" srcId="{51A21E0A-9860-D042-AC35-CE3A371E857D}" destId="{C5F95EB4-4548-BB4A-89C1-283D8E54181E}" srcOrd="0" destOrd="0" presId="urn:microsoft.com/office/officeart/2005/8/layout/vList5"/>
    <dgm:cxn modelId="{AD413141-FA19-F647-A6F7-E3C4C7B4E8E9}" type="presParOf" srcId="{60051293-E441-774B-ACC6-49098D622D4C}" destId="{26E718FE-4376-3545-B8C5-0CFFB4CD04B3}" srcOrd="7" destOrd="0" presId="urn:microsoft.com/office/officeart/2005/8/layout/vList5"/>
    <dgm:cxn modelId="{72BA6966-CA71-5D49-9135-15608C5AC723}" type="presParOf" srcId="{60051293-E441-774B-ACC6-49098D622D4C}" destId="{D4C64FB7-ADD3-6043-9389-50816F91FB97}" srcOrd="8" destOrd="0" presId="urn:microsoft.com/office/officeart/2005/8/layout/vList5"/>
    <dgm:cxn modelId="{D49ED42C-5B19-BC49-9DB3-E6F756E51C7A}" type="presParOf" srcId="{D4C64FB7-ADD3-6043-9389-50816F91FB97}" destId="{F8E1329F-55FB-7045-8098-5B16E7B28111}" srcOrd="0" destOrd="0" presId="urn:microsoft.com/office/officeart/2005/8/layout/vList5"/>
    <dgm:cxn modelId="{EE108005-AD54-D541-B3C5-C2B634A81C4B}" type="presParOf" srcId="{60051293-E441-774B-ACC6-49098D622D4C}" destId="{D64D8D81-B955-3A49-BC84-66B21857B99F}" srcOrd="9" destOrd="0" presId="urn:microsoft.com/office/officeart/2005/8/layout/vList5"/>
    <dgm:cxn modelId="{AF92D7BC-7143-3442-B03A-E847053AC506}" type="presParOf" srcId="{60051293-E441-774B-ACC6-49098D622D4C}" destId="{3AA768D5-72B5-C249-9CCC-B0958F6D7CF8}" srcOrd="10" destOrd="0" presId="urn:microsoft.com/office/officeart/2005/8/layout/vList5"/>
    <dgm:cxn modelId="{05C8F369-CA81-074D-8A91-AE79FBEEC604}" type="presParOf" srcId="{3AA768D5-72B5-C249-9CCC-B0958F6D7CF8}" destId="{9513FB36-D80D-0A4D-860B-8854D72619B1}" srcOrd="0" destOrd="0" presId="urn:microsoft.com/office/officeart/2005/8/layout/vList5"/>
    <dgm:cxn modelId="{48E90E8C-07A1-3C4A-9543-3745C08BD26B}" type="presParOf" srcId="{60051293-E441-774B-ACC6-49098D622D4C}" destId="{8E46CB62-389F-6A41-B25C-DB4F5A223852}" srcOrd="11" destOrd="0" presId="urn:microsoft.com/office/officeart/2005/8/layout/vList5"/>
    <dgm:cxn modelId="{86F9B4CD-A2A0-0F4E-BF69-F32B7564003C}" type="presParOf" srcId="{60051293-E441-774B-ACC6-49098D622D4C}" destId="{15D2604F-E5D3-484F-8595-54AEC5E0B8F7}" srcOrd="12" destOrd="0" presId="urn:microsoft.com/office/officeart/2005/8/layout/vList5"/>
    <dgm:cxn modelId="{7A15FF6C-69BE-F943-A1BC-9E4B3D511416}" type="presParOf" srcId="{15D2604F-E5D3-484F-8595-54AEC5E0B8F7}" destId="{1A1BA06E-4618-E44E-B503-41BC8A2AB034}" srcOrd="0" destOrd="0" presId="urn:microsoft.com/office/officeart/2005/8/layout/vList5"/>
    <dgm:cxn modelId="{2AC8C426-3462-D640-AADF-2B7F93E0820A}" type="presParOf" srcId="{60051293-E441-774B-ACC6-49098D622D4C}" destId="{B67470DD-C5FF-6F47-9EEB-C1F915C6622E}" srcOrd="13" destOrd="0" presId="urn:microsoft.com/office/officeart/2005/8/layout/vList5"/>
    <dgm:cxn modelId="{262737CB-4292-BE42-BD66-37328C222BA0}" type="presParOf" srcId="{60051293-E441-774B-ACC6-49098D622D4C}" destId="{005CD75E-3442-2849-A947-24F262C01277}" srcOrd="14" destOrd="0" presId="urn:microsoft.com/office/officeart/2005/8/layout/vList5"/>
    <dgm:cxn modelId="{2F165F50-D428-7644-B1AA-3ECEEC8B574E}" type="presParOf" srcId="{005CD75E-3442-2849-A947-24F262C01277}" destId="{FA4AA621-0B16-3D4A-A740-6E5BD029D334}" srcOrd="0" destOrd="0" presId="urn:microsoft.com/office/officeart/2005/8/layout/vList5"/>
    <dgm:cxn modelId="{8F0B8743-36DF-7F4F-AB5D-9938D04D2485}" type="presParOf" srcId="{60051293-E441-774B-ACC6-49098D622D4C}" destId="{F38A3E0F-1B17-F443-AB60-8579DE4CDCF4}" srcOrd="15" destOrd="0" presId="urn:microsoft.com/office/officeart/2005/8/layout/vList5"/>
    <dgm:cxn modelId="{9B7C105F-5D23-9B4C-AA73-A05E6C88126B}" type="presParOf" srcId="{60051293-E441-774B-ACC6-49098D622D4C}" destId="{FCCD9C86-FFE0-FD4A-922D-5A52C4C90A6E}" srcOrd="16" destOrd="0" presId="urn:microsoft.com/office/officeart/2005/8/layout/vList5"/>
    <dgm:cxn modelId="{334D97D3-A2FF-4849-898B-E96CD8E4F5FA}" type="presParOf" srcId="{FCCD9C86-FFE0-FD4A-922D-5A52C4C90A6E}" destId="{6BDE28A8-AD04-D34A-90C1-479369C267DF}" srcOrd="0" destOrd="0" presId="urn:microsoft.com/office/officeart/2005/8/layout/vList5"/>
    <dgm:cxn modelId="{0D96B782-18C0-9742-8B7D-F7DBDD5DDD91}" type="presParOf" srcId="{60051293-E441-774B-ACC6-49098D622D4C}" destId="{E57CEE12-E5A0-5048-8852-59BD3FB50B41}" srcOrd="17" destOrd="0" presId="urn:microsoft.com/office/officeart/2005/8/layout/vList5"/>
    <dgm:cxn modelId="{DF9EA268-1E93-2D43-B626-741F80FBED6C}" type="presParOf" srcId="{60051293-E441-774B-ACC6-49098D622D4C}" destId="{1CADBB02-E5F5-5745-A25C-4D01321B497F}" srcOrd="18" destOrd="0" presId="urn:microsoft.com/office/officeart/2005/8/layout/vList5"/>
    <dgm:cxn modelId="{D1CAEB8E-D8CF-3D4F-9D8C-B8BADC0B23B4}" type="presParOf" srcId="{1CADBB02-E5F5-5745-A25C-4D01321B497F}" destId="{F1B3ABF4-DF24-6C47-896F-D936A701DAC6}" srcOrd="0" destOrd="0" presId="urn:microsoft.com/office/officeart/2005/8/layout/vList5"/>
    <dgm:cxn modelId="{8B2AC159-A791-954B-A918-BE4D9C6328B5}" type="presParOf" srcId="{60051293-E441-774B-ACC6-49098D622D4C}" destId="{1AAD6354-724A-004E-BDBE-0D3E95711E77}" srcOrd="19" destOrd="0" presId="urn:microsoft.com/office/officeart/2005/8/layout/vList5"/>
    <dgm:cxn modelId="{783F0067-10AE-C44C-A421-BB3327340BEF}" type="presParOf" srcId="{60051293-E441-774B-ACC6-49098D622D4C}" destId="{FBD8047F-8570-DC47-A0CD-690C7D60F4F0}" srcOrd="20" destOrd="0" presId="urn:microsoft.com/office/officeart/2005/8/layout/vList5"/>
    <dgm:cxn modelId="{EEF243DA-DF47-6A4D-8428-F69525FD10E9}" type="presParOf" srcId="{FBD8047F-8570-DC47-A0CD-690C7D60F4F0}" destId="{0F95D1AB-23B9-5649-97B8-F5B38547B3A1}" srcOrd="0" destOrd="0" presId="urn:microsoft.com/office/officeart/2005/8/layout/vList5"/>
    <dgm:cxn modelId="{5C231327-E398-8341-9456-C1DAED0FE789}" type="presParOf" srcId="{60051293-E441-774B-ACC6-49098D622D4C}" destId="{529D8698-988B-3943-BD3C-5B16793A861E}" srcOrd="21" destOrd="0" presId="urn:microsoft.com/office/officeart/2005/8/layout/vList5"/>
    <dgm:cxn modelId="{AE16DCE9-C2FD-3F42-8365-EEA45F03CCFA}" type="presParOf" srcId="{60051293-E441-774B-ACC6-49098D622D4C}" destId="{CE136A6F-AB48-CF47-AE82-86717CF08BA8}" srcOrd="22" destOrd="0" presId="urn:microsoft.com/office/officeart/2005/8/layout/vList5"/>
    <dgm:cxn modelId="{6034EA30-0BC7-7444-9DE4-80A8B068A29F}" type="presParOf" srcId="{CE136A6F-AB48-CF47-AE82-86717CF08BA8}" destId="{499E3C96-BC23-B447-995F-99A38FBBE1B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87F15D5-0911-4F3B-93D2-7AE9EBB2C9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ACAAC-C51C-4B4F-A9A6-8FFBEA163E8D}">
      <dgm:prSet/>
      <dgm:spPr/>
      <dgm:t>
        <a:bodyPr/>
        <a:lstStyle/>
        <a:p>
          <a:r>
            <a:rPr lang="it-IT" dirty="0"/>
            <a:t>TERAPIA ATTUALE</a:t>
          </a:r>
          <a:endParaRPr lang="en-US" dirty="0"/>
        </a:p>
      </dgm:t>
    </dgm:pt>
    <dgm:pt modelId="{8CE4E0F4-2472-4666-92C4-1E6CF460A054}" type="parTrans" cxnId="{1CCD10B6-5C1E-4DBD-86C0-8669912290A1}">
      <dgm:prSet/>
      <dgm:spPr/>
      <dgm:t>
        <a:bodyPr/>
        <a:lstStyle/>
        <a:p>
          <a:endParaRPr lang="en-US"/>
        </a:p>
      </dgm:t>
    </dgm:pt>
    <dgm:pt modelId="{A71612DE-0192-4B63-92B2-E7FDD605439E}" type="sibTrans" cxnId="{1CCD10B6-5C1E-4DBD-86C0-8669912290A1}">
      <dgm:prSet/>
      <dgm:spPr/>
      <dgm:t>
        <a:bodyPr/>
        <a:lstStyle/>
        <a:p>
          <a:endParaRPr lang="en-US"/>
        </a:p>
      </dgm:t>
    </dgm:pt>
    <dgm:pt modelId="{E26D0AD0-BC74-4B9E-B0DD-229BB09F003D}">
      <dgm:prSet/>
      <dgm:spPr/>
      <dgm:t>
        <a:bodyPr/>
        <a:lstStyle/>
        <a:p>
          <a:r>
            <a:rPr lang="it-IT"/>
            <a:t>CLOTIAPINA GTT 10GTT X 3</a:t>
          </a:r>
          <a:endParaRPr lang="en-US"/>
        </a:p>
      </dgm:t>
    </dgm:pt>
    <dgm:pt modelId="{D62CBFB2-6EDA-4C47-8D4E-2677E7AD5D39}" type="parTrans" cxnId="{5186849D-12A7-49A9-8CB7-2315717D00D0}">
      <dgm:prSet/>
      <dgm:spPr/>
      <dgm:t>
        <a:bodyPr/>
        <a:lstStyle/>
        <a:p>
          <a:endParaRPr lang="en-US"/>
        </a:p>
      </dgm:t>
    </dgm:pt>
    <dgm:pt modelId="{DF38BAC0-9EBC-4C80-B02D-C4F246F83948}" type="sibTrans" cxnId="{5186849D-12A7-49A9-8CB7-2315717D00D0}">
      <dgm:prSet/>
      <dgm:spPr/>
      <dgm:t>
        <a:bodyPr/>
        <a:lstStyle/>
        <a:p>
          <a:endParaRPr lang="en-US"/>
        </a:p>
      </dgm:t>
    </dgm:pt>
    <dgm:pt modelId="{A0E67530-0C09-402E-B90D-F3A108513300}">
      <dgm:prSet/>
      <dgm:spPr/>
      <dgm:t>
        <a:bodyPr/>
        <a:lstStyle/>
        <a:p>
          <a:r>
            <a:rPr lang="it-IT" dirty="0"/>
            <a:t>CARBOLITHIUM 300MG X 2 (in riduzione)</a:t>
          </a:r>
          <a:endParaRPr lang="en-US" dirty="0"/>
        </a:p>
      </dgm:t>
    </dgm:pt>
    <dgm:pt modelId="{1426C7DD-65DC-449A-830A-348F9968B313}" type="parTrans" cxnId="{2AB582A5-6D5B-4A38-936C-EA20A7FF7624}">
      <dgm:prSet/>
      <dgm:spPr/>
      <dgm:t>
        <a:bodyPr/>
        <a:lstStyle/>
        <a:p>
          <a:endParaRPr lang="en-US"/>
        </a:p>
      </dgm:t>
    </dgm:pt>
    <dgm:pt modelId="{4F93ED73-1058-48D2-9757-77D87BA02F92}" type="sibTrans" cxnId="{2AB582A5-6D5B-4A38-936C-EA20A7FF7624}">
      <dgm:prSet/>
      <dgm:spPr/>
      <dgm:t>
        <a:bodyPr/>
        <a:lstStyle/>
        <a:p>
          <a:endParaRPr lang="en-US"/>
        </a:p>
      </dgm:t>
    </dgm:pt>
    <dgm:pt modelId="{738B710B-342D-40DD-80D7-9170543346C3}">
      <dgm:prSet/>
      <dgm:spPr/>
      <dgm:t>
        <a:bodyPr/>
        <a:lstStyle/>
        <a:p>
          <a:r>
            <a:rPr lang="it-IT"/>
            <a:t>AKINETON 4MG 1CPR + 1/2</a:t>
          </a:r>
          <a:endParaRPr lang="en-US"/>
        </a:p>
      </dgm:t>
    </dgm:pt>
    <dgm:pt modelId="{93063202-90DE-4DF4-84AD-D69992702C47}" type="parTrans" cxnId="{96719941-344A-46A9-B7A0-3644BD3E39A0}">
      <dgm:prSet/>
      <dgm:spPr/>
      <dgm:t>
        <a:bodyPr/>
        <a:lstStyle/>
        <a:p>
          <a:endParaRPr lang="en-US"/>
        </a:p>
      </dgm:t>
    </dgm:pt>
    <dgm:pt modelId="{C0BDB71A-D5C4-42F9-A514-9B27CAA79EB7}" type="sibTrans" cxnId="{96719941-344A-46A9-B7A0-3644BD3E39A0}">
      <dgm:prSet/>
      <dgm:spPr/>
      <dgm:t>
        <a:bodyPr/>
        <a:lstStyle/>
        <a:p>
          <a:endParaRPr lang="en-US"/>
        </a:p>
      </dgm:t>
    </dgm:pt>
    <dgm:pt modelId="{79B7F1C5-4BC3-1049-A859-04573A2C1774}" type="pres">
      <dgm:prSet presAssocID="{E87F15D5-0911-4F3B-93D2-7AE9EBB2C9DD}" presName="linear" presStyleCnt="0">
        <dgm:presLayoutVars>
          <dgm:animLvl val="lvl"/>
          <dgm:resizeHandles val="exact"/>
        </dgm:presLayoutVars>
      </dgm:prSet>
      <dgm:spPr/>
    </dgm:pt>
    <dgm:pt modelId="{968B08FB-15ED-1E4D-A94B-EEEF04D15252}" type="pres">
      <dgm:prSet presAssocID="{BB6ACAAC-C51C-4B4F-A9A6-8FFBEA163E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3E4512-D1D5-FD42-9C97-8C71FCE6B14E}" type="pres">
      <dgm:prSet presAssocID="{A71612DE-0192-4B63-92B2-E7FDD605439E}" presName="spacer" presStyleCnt="0"/>
      <dgm:spPr/>
    </dgm:pt>
    <dgm:pt modelId="{4F2A652E-7D1C-6742-81D9-4D608A7FB399}" type="pres">
      <dgm:prSet presAssocID="{E26D0AD0-BC74-4B9E-B0DD-229BB09F00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51E2E7-83BD-B94B-AC6D-7BD55681C9BE}" type="pres">
      <dgm:prSet presAssocID="{DF38BAC0-9EBC-4C80-B02D-C4F246F83948}" presName="spacer" presStyleCnt="0"/>
      <dgm:spPr/>
    </dgm:pt>
    <dgm:pt modelId="{6FAC0E1D-0353-3540-910B-C581EC7EC123}" type="pres">
      <dgm:prSet presAssocID="{A0E67530-0C09-402E-B90D-F3A1085133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1C3F21-8381-0D46-B910-6743653EA459}" type="pres">
      <dgm:prSet presAssocID="{4F93ED73-1058-48D2-9757-77D87BA02F92}" presName="spacer" presStyleCnt="0"/>
      <dgm:spPr/>
    </dgm:pt>
    <dgm:pt modelId="{9BE51E8F-5939-8542-AA75-E90F0AAE746A}" type="pres">
      <dgm:prSet presAssocID="{738B710B-342D-40DD-80D7-9170543346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118B0A-6A82-D548-A8FE-4BF1E4350404}" type="presOf" srcId="{E87F15D5-0911-4F3B-93D2-7AE9EBB2C9DD}" destId="{79B7F1C5-4BC3-1049-A859-04573A2C1774}" srcOrd="0" destOrd="0" presId="urn:microsoft.com/office/officeart/2005/8/layout/vList2"/>
    <dgm:cxn modelId="{3FBB611E-7CBC-3349-AB0A-6977E8AEC7AD}" type="presOf" srcId="{E26D0AD0-BC74-4B9E-B0DD-229BB09F003D}" destId="{4F2A652E-7D1C-6742-81D9-4D608A7FB399}" srcOrd="0" destOrd="0" presId="urn:microsoft.com/office/officeart/2005/8/layout/vList2"/>
    <dgm:cxn modelId="{9286FC1E-6F8D-404F-B19C-204286954508}" type="presOf" srcId="{738B710B-342D-40DD-80D7-9170543346C3}" destId="{9BE51E8F-5939-8542-AA75-E90F0AAE746A}" srcOrd="0" destOrd="0" presId="urn:microsoft.com/office/officeart/2005/8/layout/vList2"/>
    <dgm:cxn modelId="{96719941-344A-46A9-B7A0-3644BD3E39A0}" srcId="{E87F15D5-0911-4F3B-93D2-7AE9EBB2C9DD}" destId="{738B710B-342D-40DD-80D7-9170543346C3}" srcOrd="3" destOrd="0" parTransId="{93063202-90DE-4DF4-84AD-D69992702C47}" sibTransId="{C0BDB71A-D5C4-42F9-A514-9B27CAA79EB7}"/>
    <dgm:cxn modelId="{16702660-676D-9F48-B8D1-E0BA6D2EC906}" type="presOf" srcId="{A0E67530-0C09-402E-B90D-F3A108513300}" destId="{6FAC0E1D-0353-3540-910B-C581EC7EC123}" srcOrd="0" destOrd="0" presId="urn:microsoft.com/office/officeart/2005/8/layout/vList2"/>
    <dgm:cxn modelId="{5186849D-12A7-49A9-8CB7-2315717D00D0}" srcId="{E87F15D5-0911-4F3B-93D2-7AE9EBB2C9DD}" destId="{E26D0AD0-BC74-4B9E-B0DD-229BB09F003D}" srcOrd="1" destOrd="0" parTransId="{D62CBFB2-6EDA-4C47-8D4E-2677E7AD5D39}" sibTransId="{DF38BAC0-9EBC-4C80-B02D-C4F246F83948}"/>
    <dgm:cxn modelId="{2AB582A5-6D5B-4A38-936C-EA20A7FF7624}" srcId="{E87F15D5-0911-4F3B-93D2-7AE9EBB2C9DD}" destId="{A0E67530-0C09-402E-B90D-F3A108513300}" srcOrd="2" destOrd="0" parTransId="{1426C7DD-65DC-449A-830A-348F9968B313}" sibTransId="{4F93ED73-1058-48D2-9757-77D87BA02F92}"/>
    <dgm:cxn modelId="{1CCD10B6-5C1E-4DBD-86C0-8669912290A1}" srcId="{E87F15D5-0911-4F3B-93D2-7AE9EBB2C9DD}" destId="{BB6ACAAC-C51C-4B4F-A9A6-8FFBEA163E8D}" srcOrd="0" destOrd="0" parTransId="{8CE4E0F4-2472-4666-92C4-1E6CF460A054}" sibTransId="{A71612DE-0192-4B63-92B2-E7FDD605439E}"/>
    <dgm:cxn modelId="{9B3DEBBC-D3E4-FB45-8604-8CF81FF2566E}" type="presOf" srcId="{BB6ACAAC-C51C-4B4F-A9A6-8FFBEA163E8D}" destId="{968B08FB-15ED-1E4D-A94B-EEEF04D15252}" srcOrd="0" destOrd="0" presId="urn:microsoft.com/office/officeart/2005/8/layout/vList2"/>
    <dgm:cxn modelId="{62DEDEC4-683A-2C45-A342-977A751BE909}" type="presParOf" srcId="{79B7F1C5-4BC3-1049-A859-04573A2C1774}" destId="{968B08FB-15ED-1E4D-A94B-EEEF04D15252}" srcOrd="0" destOrd="0" presId="urn:microsoft.com/office/officeart/2005/8/layout/vList2"/>
    <dgm:cxn modelId="{BCC02A49-B1A1-4540-82C6-C027B1B91124}" type="presParOf" srcId="{79B7F1C5-4BC3-1049-A859-04573A2C1774}" destId="{153E4512-D1D5-FD42-9C97-8C71FCE6B14E}" srcOrd="1" destOrd="0" presId="urn:microsoft.com/office/officeart/2005/8/layout/vList2"/>
    <dgm:cxn modelId="{D3A9833E-E2EB-6943-B328-F72A92A6DEDC}" type="presParOf" srcId="{79B7F1C5-4BC3-1049-A859-04573A2C1774}" destId="{4F2A652E-7D1C-6742-81D9-4D608A7FB399}" srcOrd="2" destOrd="0" presId="urn:microsoft.com/office/officeart/2005/8/layout/vList2"/>
    <dgm:cxn modelId="{07148759-6E35-FF4C-BABD-65152839B4A2}" type="presParOf" srcId="{79B7F1C5-4BC3-1049-A859-04573A2C1774}" destId="{A351E2E7-83BD-B94B-AC6D-7BD55681C9BE}" srcOrd="3" destOrd="0" presId="urn:microsoft.com/office/officeart/2005/8/layout/vList2"/>
    <dgm:cxn modelId="{710CEA3C-C79B-2742-BE79-397C6FAAB63D}" type="presParOf" srcId="{79B7F1C5-4BC3-1049-A859-04573A2C1774}" destId="{6FAC0E1D-0353-3540-910B-C581EC7EC123}" srcOrd="4" destOrd="0" presId="urn:microsoft.com/office/officeart/2005/8/layout/vList2"/>
    <dgm:cxn modelId="{0BAE8A79-4756-D94B-88A7-39DC57C49762}" type="presParOf" srcId="{79B7F1C5-4BC3-1049-A859-04573A2C1774}" destId="{8D1C3F21-8381-0D46-B910-6743653EA459}" srcOrd="5" destOrd="0" presId="urn:microsoft.com/office/officeart/2005/8/layout/vList2"/>
    <dgm:cxn modelId="{28421C62-84AD-4D48-B87A-B197C92EE742}" type="presParOf" srcId="{79B7F1C5-4BC3-1049-A859-04573A2C1774}" destId="{9BE51E8F-5939-8542-AA75-E90F0AAE74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E92EF5-E82B-264B-86A3-476F1193CD1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E14AA227-7B97-6641-8289-5C31492E114F}">
      <dgm:prSet phldrT="[Testo]" custT="1"/>
      <dgm:spPr>
        <a:solidFill>
          <a:schemeClr val="tx1"/>
        </a:solidFill>
      </dgm:spPr>
      <dgm:t>
        <a:bodyPr/>
        <a:lstStyle/>
        <a:p>
          <a:endParaRPr lang="it-IT" sz="2000" b="1" dirty="0"/>
        </a:p>
      </dgm:t>
    </dgm:pt>
    <dgm:pt modelId="{E0302291-4C14-2B47-9E98-61FEE5FBE5CA}" type="parTrans" cxnId="{373C5DDC-872D-354B-A0A4-A56BC1C0CC72}">
      <dgm:prSet/>
      <dgm:spPr/>
      <dgm:t>
        <a:bodyPr/>
        <a:lstStyle/>
        <a:p>
          <a:endParaRPr lang="it-IT"/>
        </a:p>
      </dgm:t>
    </dgm:pt>
    <dgm:pt modelId="{E19FC256-26C3-A840-AEE5-37BB579E4B14}" type="sibTrans" cxnId="{373C5DDC-872D-354B-A0A4-A56BC1C0CC72}">
      <dgm:prSet/>
      <dgm:spPr/>
      <dgm:t>
        <a:bodyPr/>
        <a:lstStyle/>
        <a:p>
          <a:endParaRPr lang="it-IT"/>
        </a:p>
      </dgm:t>
    </dgm:pt>
    <dgm:pt modelId="{BFEC15DC-C668-5249-A999-24F97001622A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800" b="1" dirty="0">
              <a:solidFill>
                <a:schemeClr val="bg1"/>
              </a:solidFill>
            </a:rPr>
            <a:t>FARMACOTERAPIA</a:t>
          </a:r>
        </a:p>
      </dgm:t>
    </dgm:pt>
    <dgm:pt modelId="{5E7EE4CF-9979-B04B-B568-3D3BEDDF5D04}" type="parTrans" cxnId="{EE817A28-E174-DC47-98C3-C335D799CCD4}">
      <dgm:prSet/>
      <dgm:spPr/>
      <dgm:t>
        <a:bodyPr/>
        <a:lstStyle/>
        <a:p>
          <a:endParaRPr lang="it-IT"/>
        </a:p>
      </dgm:t>
    </dgm:pt>
    <dgm:pt modelId="{3A82DF07-B6FF-E848-BDF3-059C69F39CD8}" type="sibTrans" cxnId="{EE817A28-E174-DC47-98C3-C335D799CCD4}">
      <dgm:prSet/>
      <dgm:spPr/>
      <dgm:t>
        <a:bodyPr/>
        <a:lstStyle/>
        <a:p>
          <a:endParaRPr lang="it-IT"/>
        </a:p>
      </dgm:t>
    </dgm:pt>
    <dgm:pt modelId="{14E4C7E6-D3F2-4042-816F-FAC37C2257BE}" type="pres">
      <dgm:prSet presAssocID="{9CE92EF5-E82B-264B-86A3-476F1193CD1B}" presName="Name0" presStyleCnt="0">
        <dgm:presLayoutVars>
          <dgm:dir/>
          <dgm:animLvl val="lvl"/>
          <dgm:resizeHandles val="exact"/>
        </dgm:presLayoutVars>
      </dgm:prSet>
      <dgm:spPr/>
    </dgm:pt>
    <dgm:pt modelId="{4CE6F226-859A-FB40-8688-C625C462A7B6}" type="pres">
      <dgm:prSet presAssocID="{E14AA227-7B97-6641-8289-5C31492E114F}" presName="Name8" presStyleCnt="0"/>
      <dgm:spPr/>
    </dgm:pt>
    <dgm:pt modelId="{8C1B0C4A-CBD9-474E-9455-77835E091E88}" type="pres">
      <dgm:prSet presAssocID="{E14AA227-7B97-6641-8289-5C31492E114F}" presName="level" presStyleLbl="node1" presStyleIdx="0" presStyleCnt="2">
        <dgm:presLayoutVars>
          <dgm:chMax val="1"/>
          <dgm:bulletEnabled val="1"/>
        </dgm:presLayoutVars>
      </dgm:prSet>
      <dgm:spPr/>
    </dgm:pt>
    <dgm:pt modelId="{3CCC234B-066C-7F41-8B76-A10407029CC8}" type="pres">
      <dgm:prSet presAssocID="{E14AA227-7B97-6641-8289-5C31492E11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94782C0-4253-AC48-9276-852DE56224C5}" type="pres">
      <dgm:prSet presAssocID="{BFEC15DC-C668-5249-A999-24F97001622A}" presName="Name8" presStyleCnt="0"/>
      <dgm:spPr/>
    </dgm:pt>
    <dgm:pt modelId="{CCAE2BDD-ACAF-EB4B-9FF6-F9C3F2832DE7}" type="pres">
      <dgm:prSet presAssocID="{BFEC15DC-C668-5249-A999-24F97001622A}" presName="level" presStyleLbl="node1" presStyleIdx="1" presStyleCnt="2">
        <dgm:presLayoutVars>
          <dgm:chMax val="1"/>
          <dgm:bulletEnabled val="1"/>
        </dgm:presLayoutVars>
      </dgm:prSet>
      <dgm:spPr/>
    </dgm:pt>
    <dgm:pt modelId="{CAE9F6F3-CEBE-0C44-8B7F-14E69FA2D807}" type="pres">
      <dgm:prSet presAssocID="{BFEC15DC-C668-5249-A999-24F9700162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817A28-E174-DC47-98C3-C335D799CCD4}" srcId="{9CE92EF5-E82B-264B-86A3-476F1193CD1B}" destId="{BFEC15DC-C668-5249-A999-24F97001622A}" srcOrd="1" destOrd="0" parTransId="{5E7EE4CF-9979-B04B-B568-3D3BEDDF5D04}" sibTransId="{3A82DF07-B6FF-E848-BDF3-059C69F39CD8}"/>
    <dgm:cxn modelId="{206AC47D-8293-7543-B379-6B9DE701265A}" type="presOf" srcId="{BFEC15DC-C668-5249-A999-24F97001622A}" destId="{CAE9F6F3-CEBE-0C44-8B7F-14E69FA2D807}" srcOrd="1" destOrd="0" presId="urn:microsoft.com/office/officeart/2005/8/layout/pyramid1"/>
    <dgm:cxn modelId="{C55B7292-6C61-B941-B18D-58400EFDFE1B}" type="presOf" srcId="{E14AA227-7B97-6641-8289-5C31492E114F}" destId="{8C1B0C4A-CBD9-474E-9455-77835E091E88}" srcOrd="0" destOrd="0" presId="urn:microsoft.com/office/officeart/2005/8/layout/pyramid1"/>
    <dgm:cxn modelId="{B7D53E98-CE2C-A948-8D20-3A1BBAFEA977}" type="presOf" srcId="{E14AA227-7B97-6641-8289-5C31492E114F}" destId="{3CCC234B-066C-7F41-8B76-A10407029CC8}" srcOrd="1" destOrd="0" presId="urn:microsoft.com/office/officeart/2005/8/layout/pyramid1"/>
    <dgm:cxn modelId="{AED32CD9-08DC-2F41-902B-C79C88221540}" type="presOf" srcId="{9CE92EF5-E82B-264B-86A3-476F1193CD1B}" destId="{14E4C7E6-D3F2-4042-816F-FAC37C2257BE}" srcOrd="0" destOrd="0" presId="urn:microsoft.com/office/officeart/2005/8/layout/pyramid1"/>
    <dgm:cxn modelId="{373C5DDC-872D-354B-A0A4-A56BC1C0CC72}" srcId="{9CE92EF5-E82B-264B-86A3-476F1193CD1B}" destId="{E14AA227-7B97-6641-8289-5C31492E114F}" srcOrd="0" destOrd="0" parTransId="{E0302291-4C14-2B47-9E98-61FEE5FBE5CA}" sibTransId="{E19FC256-26C3-A840-AEE5-37BB579E4B14}"/>
    <dgm:cxn modelId="{CA23E4E4-E1D2-8F4C-98D9-7F28BA1C528F}" type="presOf" srcId="{BFEC15DC-C668-5249-A999-24F97001622A}" destId="{CCAE2BDD-ACAF-EB4B-9FF6-F9C3F2832DE7}" srcOrd="0" destOrd="0" presId="urn:microsoft.com/office/officeart/2005/8/layout/pyramid1"/>
    <dgm:cxn modelId="{A0DFF49C-CB68-EE43-B0EC-3E7FC9FB6287}" type="presParOf" srcId="{14E4C7E6-D3F2-4042-816F-FAC37C2257BE}" destId="{4CE6F226-859A-FB40-8688-C625C462A7B6}" srcOrd="0" destOrd="0" presId="urn:microsoft.com/office/officeart/2005/8/layout/pyramid1"/>
    <dgm:cxn modelId="{73DDFC6F-F58F-434F-9690-310611888BDB}" type="presParOf" srcId="{4CE6F226-859A-FB40-8688-C625C462A7B6}" destId="{8C1B0C4A-CBD9-474E-9455-77835E091E88}" srcOrd="0" destOrd="0" presId="urn:microsoft.com/office/officeart/2005/8/layout/pyramid1"/>
    <dgm:cxn modelId="{F0DD2B66-6ADF-1740-B611-C16A3AABF1EB}" type="presParOf" srcId="{4CE6F226-859A-FB40-8688-C625C462A7B6}" destId="{3CCC234B-066C-7F41-8B76-A10407029CC8}" srcOrd="1" destOrd="0" presId="urn:microsoft.com/office/officeart/2005/8/layout/pyramid1"/>
    <dgm:cxn modelId="{43582C65-84D4-854A-9FEC-0868D4C74D64}" type="presParOf" srcId="{14E4C7E6-D3F2-4042-816F-FAC37C2257BE}" destId="{A94782C0-4253-AC48-9276-852DE56224C5}" srcOrd="1" destOrd="0" presId="urn:microsoft.com/office/officeart/2005/8/layout/pyramid1"/>
    <dgm:cxn modelId="{42181DB5-760C-7B47-B2DC-7D6013398710}" type="presParOf" srcId="{A94782C0-4253-AC48-9276-852DE56224C5}" destId="{CCAE2BDD-ACAF-EB4B-9FF6-F9C3F2832DE7}" srcOrd="0" destOrd="0" presId="urn:microsoft.com/office/officeart/2005/8/layout/pyramid1"/>
    <dgm:cxn modelId="{EAA1CC27-D008-1E41-B8E4-8BCAF869B9F0}" type="presParOf" srcId="{A94782C0-4253-AC48-9276-852DE56224C5}" destId="{CAE9F6F3-CEBE-0C44-8B7F-14E69FA2D80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3FA190B-B72C-A24F-948C-0402EF84311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B1D731-2904-9641-BC4E-BCCAE022DCFD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300" dirty="0"/>
            <a:t>PAZIENTI-TOTALI </a:t>
          </a:r>
        </a:p>
        <a:p>
          <a:r>
            <a:rPr lang="it-IT" sz="2000" dirty="0"/>
            <a:t>49</a:t>
          </a:r>
        </a:p>
      </dgm:t>
    </dgm:pt>
    <dgm:pt modelId="{3F312EEB-DDDD-1645-9FDD-2A3ADC37A1DB}" type="parTrans" cxnId="{033A33F8-13CD-EA4D-A819-BAA6A8FF13A3}">
      <dgm:prSet/>
      <dgm:spPr/>
      <dgm:t>
        <a:bodyPr/>
        <a:lstStyle/>
        <a:p>
          <a:endParaRPr lang="it-IT"/>
        </a:p>
      </dgm:t>
    </dgm:pt>
    <dgm:pt modelId="{B099D5E7-304F-4643-9CD6-97DFCBF94FC4}" type="sibTrans" cxnId="{033A33F8-13CD-EA4D-A819-BAA6A8FF13A3}">
      <dgm:prSet/>
      <dgm:spPr/>
      <dgm:t>
        <a:bodyPr/>
        <a:lstStyle/>
        <a:p>
          <a:endParaRPr lang="it-IT"/>
        </a:p>
      </dgm:t>
    </dgm:pt>
    <dgm:pt modelId="{89107B06-40DA-3D47-AE04-78EDA7EA0BA2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1200" dirty="0"/>
            <a:t>NESSUNA FARMACOTERAPIA</a:t>
          </a:r>
        </a:p>
      </dgm:t>
    </dgm:pt>
    <dgm:pt modelId="{814FEA08-65A9-FB4B-8861-60B8DD8DCF35}" type="parTrans" cxnId="{2882144F-1950-BD48-BAE0-10836EFB0CB8}">
      <dgm:prSet/>
      <dgm:spPr/>
      <dgm:t>
        <a:bodyPr/>
        <a:lstStyle/>
        <a:p>
          <a:endParaRPr lang="it-IT"/>
        </a:p>
      </dgm:t>
    </dgm:pt>
    <dgm:pt modelId="{EDD942EF-5591-4448-8A14-4933331736F7}" type="sibTrans" cxnId="{2882144F-1950-BD48-BAE0-10836EFB0CB8}">
      <dgm:prSet/>
      <dgm:spPr/>
      <dgm:t>
        <a:bodyPr/>
        <a:lstStyle/>
        <a:p>
          <a:endParaRPr lang="it-IT"/>
        </a:p>
      </dgm:t>
    </dgm:pt>
    <dgm:pt modelId="{D1994EA6-E89F-2744-8027-25E3924400C3}">
      <dgm:prSet phldrT="[Tes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4</a:t>
          </a:r>
          <a:endParaRPr lang="it-IT" sz="1200" dirty="0"/>
        </a:p>
      </dgm:t>
    </dgm:pt>
    <dgm:pt modelId="{3984BEB4-8D62-9F4F-97CA-CD624ED06989}" type="parTrans" cxnId="{62ED43F5-BB9A-524B-B5AE-7A23DF22DBB0}">
      <dgm:prSet/>
      <dgm:spPr/>
      <dgm:t>
        <a:bodyPr/>
        <a:lstStyle/>
        <a:p>
          <a:endParaRPr lang="it-IT"/>
        </a:p>
      </dgm:t>
    </dgm:pt>
    <dgm:pt modelId="{493754E3-D799-0C47-9E75-63604A169E56}" type="sibTrans" cxnId="{62ED43F5-BB9A-524B-B5AE-7A23DF22DBB0}">
      <dgm:prSet/>
      <dgm:spPr/>
      <dgm:t>
        <a:bodyPr/>
        <a:lstStyle/>
        <a:p>
          <a:endParaRPr lang="it-IT"/>
        </a:p>
      </dgm:t>
    </dgm:pt>
    <dgm:pt modelId="{678AF730-CC2D-2340-A945-C1631154B286}">
      <dgm:prSet phldrT="[Tes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6</a:t>
          </a:r>
          <a:endParaRPr lang="it-IT" sz="1200" dirty="0"/>
        </a:p>
      </dgm:t>
    </dgm:pt>
    <dgm:pt modelId="{2355C7B1-C165-0248-8100-B4F7A8AC20A8}" type="parTrans" cxnId="{B995DB2B-788D-244D-8CFD-C856BAE9B5D4}">
      <dgm:prSet/>
      <dgm:spPr/>
      <dgm:t>
        <a:bodyPr/>
        <a:lstStyle/>
        <a:p>
          <a:endParaRPr lang="it-IT"/>
        </a:p>
      </dgm:t>
    </dgm:pt>
    <dgm:pt modelId="{87316611-FFE6-D34A-ADA7-AA70BCA3AF0E}" type="sibTrans" cxnId="{B995DB2B-788D-244D-8CFD-C856BAE9B5D4}">
      <dgm:prSet/>
      <dgm:spPr/>
      <dgm:t>
        <a:bodyPr/>
        <a:lstStyle/>
        <a:p>
          <a:endParaRPr lang="it-IT"/>
        </a:p>
      </dgm:t>
    </dgm:pt>
    <dgm:pt modelId="{4478D163-2A0E-C048-9E99-F75DDB895635}">
      <dgm:prSet phldrT="[Testo]"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z="1800" dirty="0"/>
            <a:t>1</a:t>
          </a:r>
          <a:endParaRPr lang="it-IT" sz="1200" dirty="0"/>
        </a:p>
      </dgm:t>
    </dgm:pt>
    <dgm:pt modelId="{26B5B77F-E633-6B41-81B1-1D82A339C1E6}" type="parTrans" cxnId="{6CB730EF-E63D-7E49-BA92-CB9AA97CB54D}">
      <dgm:prSet/>
      <dgm:spPr/>
      <dgm:t>
        <a:bodyPr/>
        <a:lstStyle/>
        <a:p>
          <a:endParaRPr lang="it-IT"/>
        </a:p>
      </dgm:t>
    </dgm:pt>
    <dgm:pt modelId="{43412A5E-3FFD-EC43-861A-759EC23EB4C0}" type="sibTrans" cxnId="{6CB730EF-E63D-7E49-BA92-CB9AA97CB54D}">
      <dgm:prSet/>
      <dgm:spPr/>
      <dgm:t>
        <a:bodyPr/>
        <a:lstStyle/>
        <a:p>
          <a:endParaRPr lang="it-IT"/>
        </a:p>
      </dgm:t>
    </dgm:pt>
    <dgm:pt modelId="{4BAC4CE7-001B-5C41-92E1-4F64D146BB7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4</a:t>
          </a:r>
          <a:endParaRPr lang="it-IT" sz="1400" dirty="0"/>
        </a:p>
      </dgm:t>
    </dgm:pt>
    <dgm:pt modelId="{EBF47BDB-3461-DD48-8D35-3BEEBB709235}" type="parTrans" cxnId="{A09AE88A-DCB2-8848-A32D-D8C46615244C}">
      <dgm:prSet/>
      <dgm:spPr/>
      <dgm:t>
        <a:bodyPr/>
        <a:lstStyle/>
        <a:p>
          <a:endParaRPr lang="it-IT"/>
        </a:p>
      </dgm:t>
    </dgm:pt>
    <dgm:pt modelId="{37513D0A-5759-564D-B04A-301F8B9D5D56}" type="sibTrans" cxnId="{A09AE88A-DCB2-8848-A32D-D8C46615244C}">
      <dgm:prSet/>
      <dgm:spPr/>
      <dgm:t>
        <a:bodyPr/>
        <a:lstStyle/>
        <a:p>
          <a:endParaRPr lang="it-IT"/>
        </a:p>
      </dgm:t>
    </dgm:pt>
    <dgm:pt modelId="{CBC28408-1CF2-1B48-BD8A-1A50F0F1125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B8A7CDE3-5EC9-AB41-A91D-F940B5074E47}" type="parTrans" cxnId="{A4D2FFD5-9AEF-CC43-A217-5BB0F83DB6E9}">
      <dgm:prSet/>
      <dgm:spPr/>
      <dgm:t>
        <a:bodyPr/>
        <a:lstStyle/>
        <a:p>
          <a:endParaRPr lang="it-IT"/>
        </a:p>
      </dgm:t>
    </dgm:pt>
    <dgm:pt modelId="{49D2F7CD-1590-D343-A759-2EA32EC3FD48}" type="sibTrans" cxnId="{A4D2FFD5-9AEF-CC43-A217-5BB0F83DB6E9}">
      <dgm:prSet/>
      <dgm:spPr/>
      <dgm:t>
        <a:bodyPr/>
        <a:lstStyle/>
        <a:p>
          <a:endParaRPr lang="it-IT"/>
        </a:p>
      </dgm:t>
    </dgm:pt>
    <dgm:pt modelId="{5C4070BA-6135-3649-BAF5-72E8D5DF40F4}">
      <dgm:prSet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1800" dirty="0"/>
            <a:t>CLOTIAPINA</a:t>
          </a:r>
        </a:p>
      </dgm:t>
    </dgm:pt>
    <dgm:pt modelId="{8C233658-ECDB-3C47-8F9C-8E7AA11849C4}" type="parTrans" cxnId="{B4E427C4-10C6-A64E-965D-DBAF3B9E7B19}">
      <dgm:prSet/>
      <dgm:spPr/>
      <dgm:t>
        <a:bodyPr/>
        <a:lstStyle/>
        <a:p>
          <a:endParaRPr lang="it-IT"/>
        </a:p>
      </dgm:t>
    </dgm:pt>
    <dgm:pt modelId="{F5593223-7C84-8B46-B631-C6D606F78CCB}" type="sibTrans" cxnId="{B4E427C4-10C6-A64E-965D-DBAF3B9E7B19}">
      <dgm:prSet/>
      <dgm:spPr/>
      <dgm:t>
        <a:bodyPr/>
        <a:lstStyle/>
        <a:p>
          <a:endParaRPr lang="it-IT"/>
        </a:p>
      </dgm:t>
    </dgm:pt>
    <dgm:pt modelId="{7BE4D34A-EB60-B04B-BCF4-04A2D47252F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1</a:t>
          </a:r>
          <a:endParaRPr lang="it-IT" sz="1200" dirty="0"/>
        </a:p>
      </dgm:t>
    </dgm:pt>
    <dgm:pt modelId="{00B931CE-0E4E-8645-8A01-340AC8AFBEF9}" type="parTrans" cxnId="{372BBE5F-45AA-3F48-8445-29CC3BFD91FF}">
      <dgm:prSet/>
      <dgm:spPr/>
      <dgm:t>
        <a:bodyPr/>
        <a:lstStyle/>
        <a:p>
          <a:endParaRPr lang="it-IT"/>
        </a:p>
      </dgm:t>
    </dgm:pt>
    <dgm:pt modelId="{E6224889-D158-F54D-9BEE-A480B9C82B71}" type="sibTrans" cxnId="{372BBE5F-45AA-3F48-8445-29CC3BFD91FF}">
      <dgm:prSet/>
      <dgm:spPr/>
      <dgm:t>
        <a:bodyPr/>
        <a:lstStyle/>
        <a:p>
          <a:endParaRPr lang="it-IT"/>
        </a:p>
      </dgm:t>
    </dgm:pt>
    <dgm:pt modelId="{A6B84742-0D40-E04E-A5ED-069938DA650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EFB6222E-0927-E949-9108-9F1A256A74F6}" type="parTrans" cxnId="{282A090D-CA04-1041-BADE-28504D78E9D8}">
      <dgm:prSet/>
      <dgm:spPr/>
      <dgm:t>
        <a:bodyPr/>
        <a:lstStyle/>
        <a:p>
          <a:endParaRPr lang="it-IT"/>
        </a:p>
      </dgm:t>
    </dgm:pt>
    <dgm:pt modelId="{54078D8B-A30E-0647-B048-E274EFF12BC9}" type="sibTrans" cxnId="{282A090D-CA04-1041-BADE-28504D78E9D8}">
      <dgm:prSet/>
      <dgm:spPr/>
      <dgm:t>
        <a:bodyPr/>
        <a:lstStyle/>
        <a:p>
          <a:endParaRPr lang="it-IT"/>
        </a:p>
      </dgm:t>
    </dgm:pt>
    <dgm:pt modelId="{FDE6D746-395B-3E42-938C-C2F6B8AF4C1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8</a:t>
          </a:r>
          <a:endParaRPr lang="it-IT" sz="1200" dirty="0"/>
        </a:p>
      </dgm:t>
    </dgm:pt>
    <dgm:pt modelId="{09CB43DE-45A4-5B4A-991E-41B6CF061807}" type="parTrans" cxnId="{8C6F75DC-06C8-534B-A9FB-483FB8FC0AE2}">
      <dgm:prSet/>
      <dgm:spPr/>
      <dgm:t>
        <a:bodyPr/>
        <a:lstStyle/>
        <a:p>
          <a:endParaRPr lang="it-IT"/>
        </a:p>
      </dgm:t>
    </dgm:pt>
    <dgm:pt modelId="{826D39D6-18F9-364E-BD26-90509C385036}" type="sibTrans" cxnId="{8C6F75DC-06C8-534B-A9FB-483FB8FC0AE2}">
      <dgm:prSet/>
      <dgm:spPr/>
      <dgm:t>
        <a:bodyPr/>
        <a:lstStyle/>
        <a:p>
          <a:endParaRPr lang="it-IT"/>
        </a:p>
      </dgm:t>
    </dgm:pt>
    <dgm:pt modelId="{73A13729-C908-DB4D-BDC7-188AF4E586E8}">
      <dgm:prSet custT="1"/>
      <dgm:spPr>
        <a:solidFill>
          <a:schemeClr val="tx1"/>
        </a:solidFill>
      </dgm:spPr>
      <dgm:t>
        <a:bodyPr/>
        <a:lstStyle/>
        <a:p>
          <a:r>
            <a:rPr lang="it-IT" sz="1600" dirty="0"/>
            <a:t>ALOPERIDOLO</a:t>
          </a:r>
        </a:p>
        <a:p>
          <a:r>
            <a:rPr lang="it-IT" sz="1600" dirty="0"/>
            <a:t>+ CLOTIAPINA</a:t>
          </a:r>
          <a:endParaRPr lang="it-IT" sz="1200" dirty="0"/>
        </a:p>
      </dgm:t>
    </dgm:pt>
    <dgm:pt modelId="{1E57AAFB-A8C2-EC47-923A-09B56D5F6E17}" type="parTrans" cxnId="{185EA00B-999A-F648-8F8E-28C47383F91A}">
      <dgm:prSet/>
      <dgm:spPr/>
      <dgm:t>
        <a:bodyPr/>
        <a:lstStyle/>
        <a:p>
          <a:endParaRPr lang="it-IT"/>
        </a:p>
      </dgm:t>
    </dgm:pt>
    <dgm:pt modelId="{1DD5AFFB-10C5-7542-8A80-6ECDD6256B72}" type="sibTrans" cxnId="{185EA00B-999A-F648-8F8E-28C47383F91A}">
      <dgm:prSet/>
      <dgm:spPr/>
      <dgm:t>
        <a:bodyPr/>
        <a:lstStyle/>
        <a:p>
          <a:endParaRPr lang="it-IT"/>
        </a:p>
      </dgm:t>
    </dgm:pt>
    <dgm:pt modelId="{741D3D3B-68BB-C84B-873C-8000002082D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9</a:t>
          </a:r>
          <a:endParaRPr lang="it-IT" sz="1400" dirty="0"/>
        </a:p>
      </dgm:t>
    </dgm:pt>
    <dgm:pt modelId="{5BEB1447-4E71-2440-9B72-5BCC7A99208A}" type="parTrans" cxnId="{46DA5137-16E9-1646-8ADF-8E8F1CF5EB19}">
      <dgm:prSet/>
      <dgm:spPr/>
      <dgm:t>
        <a:bodyPr/>
        <a:lstStyle/>
        <a:p>
          <a:endParaRPr lang="it-IT"/>
        </a:p>
      </dgm:t>
    </dgm:pt>
    <dgm:pt modelId="{3ECDD021-B82C-3B4D-876B-407671383530}" type="sibTrans" cxnId="{46DA5137-16E9-1646-8ADF-8E8F1CF5EB19}">
      <dgm:prSet/>
      <dgm:spPr/>
      <dgm:t>
        <a:bodyPr/>
        <a:lstStyle/>
        <a:p>
          <a:endParaRPr lang="it-IT"/>
        </a:p>
      </dgm:t>
    </dgm:pt>
    <dgm:pt modelId="{FE6BD3C0-BF48-C848-B0BB-90666217110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1800" dirty="0"/>
            <a:t>8</a:t>
          </a:r>
          <a:endParaRPr lang="it-IT" sz="1400" dirty="0"/>
        </a:p>
      </dgm:t>
    </dgm:pt>
    <dgm:pt modelId="{F22BFE25-7E90-8D46-A588-BE94F9510A30}" type="parTrans" cxnId="{A2DE6DD5-BAD4-3B4D-97BD-7EDCEBDD145B}">
      <dgm:prSet/>
      <dgm:spPr/>
      <dgm:t>
        <a:bodyPr/>
        <a:lstStyle/>
        <a:p>
          <a:endParaRPr lang="it-IT"/>
        </a:p>
      </dgm:t>
    </dgm:pt>
    <dgm:pt modelId="{5729D6E9-E656-4046-9529-B2E26C241650}" type="sibTrans" cxnId="{A2DE6DD5-BAD4-3B4D-97BD-7EDCEBDD145B}">
      <dgm:prSet/>
      <dgm:spPr/>
      <dgm:t>
        <a:bodyPr/>
        <a:lstStyle/>
        <a:p>
          <a:endParaRPr lang="it-IT"/>
        </a:p>
      </dgm:t>
    </dgm:pt>
    <dgm:pt modelId="{BB163B96-A23D-E248-9DF2-F6FFDCFC873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it-IT"/>
        </a:p>
      </dgm:t>
    </dgm:pt>
    <dgm:pt modelId="{7815D1F6-0F47-C645-B36D-101E586CCB63}" type="parTrans" cxnId="{D71EFCC9-F861-C141-BE21-A79C47C2110A}">
      <dgm:prSet/>
      <dgm:spPr/>
      <dgm:t>
        <a:bodyPr/>
        <a:lstStyle/>
        <a:p>
          <a:endParaRPr lang="it-IT"/>
        </a:p>
      </dgm:t>
    </dgm:pt>
    <dgm:pt modelId="{743451D3-D998-FB41-BC59-EE5C4BDCC915}" type="sibTrans" cxnId="{D71EFCC9-F861-C141-BE21-A79C47C2110A}">
      <dgm:prSet/>
      <dgm:spPr/>
      <dgm:t>
        <a:bodyPr/>
        <a:lstStyle/>
        <a:p>
          <a:endParaRPr lang="it-IT"/>
        </a:p>
      </dgm:t>
    </dgm:pt>
    <dgm:pt modelId="{E2CCFE4A-73CD-6E44-8362-A54EDBDDDDAB}">
      <dgm:prSet custT="1"/>
      <dgm:spPr>
        <a:solidFill>
          <a:srgbClr val="C00000"/>
        </a:solidFill>
      </dgm:spPr>
      <dgm:t>
        <a:bodyPr/>
        <a:lstStyle/>
        <a:p>
          <a:r>
            <a:rPr lang="it-IT" sz="1600" dirty="0"/>
            <a:t>KAIROS</a:t>
          </a:r>
        </a:p>
        <a:p>
          <a:r>
            <a:rPr lang="it-IT" sz="2000" dirty="0"/>
            <a:t>21</a:t>
          </a:r>
        </a:p>
      </dgm:t>
    </dgm:pt>
    <dgm:pt modelId="{C070282C-9673-174B-99BD-C74EE53CCE6A}" type="parTrans" cxnId="{0EDA6DC6-7DE9-2B42-965D-B1D39877C225}">
      <dgm:prSet/>
      <dgm:spPr/>
      <dgm:t>
        <a:bodyPr/>
        <a:lstStyle/>
        <a:p>
          <a:endParaRPr lang="it-IT"/>
        </a:p>
      </dgm:t>
    </dgm:pt>
    <dgm:pt modelId="{DFCFD0C9-C3E8-0747-B171-4674D5F47840}" type="sibTrans" cxnId="{0EDA6DC6-7DE9-2B42-965D-B1D39877C225}">
      <dgm:prSet/>
      <dgm:spPr/>
      <dgm:t>
        <a:bodyPr/>
        <a:lstStyle/>
        <a:p>
          <a:endParaRPr lang="it-IT"/>
        </a:p>
      </dgm:t>
    </dgm:pt>
    <dgm:pt modelId="{E75277E4-14B6-3E4E-9E03-E59CF792F8A2}">
      <dgm:prSet custT="1"/>
      <dgm:spPr>
        <a:solidFill>
          <a:srgbClr val="C00000"/>
        </a:solidFill>
      </dgm:spPr>
      <dgm:t>
        <a:bodyPr/>
        <a:lstStyle/>
        <a:p>
          <a:r>
            <a:rPr lang="it-IT" sz="2000" dirty="0"/>
            <a:t>AGORA’ </a:t>
          </a:r>
        </a:p>
        <a:p>
          <a:r>
            <a:rPr lang="it-IT" sz="2000" dirty="0"/>
            <a:t>22</a:t>
          </a:r>
        </a:p>
      </dgm:t>
    </dgm:pt>
    <dgm:pt modelId="{E8F1FD3E-515A-174F-A09F-2DE06EB2A62D}" type="parTrans" cxnId="{45F0BC5F-CAE9-D749-BC66-78C5CDFCD499}">
      <dgm:prSet/>
      <dgm:spPr/>
      <dgm:t>
        <a:bodyPr/>
        <a:lstStyle/>
        <a:p>
          <a:endParaRPr lang="it-IT"/>
        </a:p>
      </dgm:t>
    </dgm:pt>
    <dgm:pt modelId="{7730D8D3-ACD7-CC4B-97B2-516185A36CBD}" type="sibTrans" cxnId="{45F0BC5F-CAE9-D749-BC66-78C5CDFCD499}">
      <dgm:prSet/>
      <dgm:spPr/>
      <dgm:t>
        <a:bodyPr/>
        <a:lstStyle/>
        <a:p>
          <a:endParaRPr lang="it-IT"/>
        </a:p>
      </dgm:t>
    </dgm:pt>
    <dgm:pt modelId="{14FE6113-EF6F-2242-A021-7159BEBCEC48}">
      <dgm:prSet custT="1"/>
      <dgm:spPr>
        <a:solidFill>
          <a:srgbClr val="C00000"/>
        </a:solidFill>
      </dgm:spPr>
      <dgm:t>
        <a:bodyPr/>
        <a:lstStyle/>
        <a:p>
          <a:r>
            <a:rPr lang="it-IT" sz="2000"/>
            <a:t>SOTERIA</a:t>
          </a:r>
        </a:p>
        <a:p>
          <a:r>
            <a:rPr lang="it-IT" sz="2000"/>
            <a:t>6</a:t>
          </a:r>
          <a:endParaRPr lang="it-IT" sz="2000" dirty="0"/>
        </a:p>
      </dgm:t>
    </dgm:pt>
    <dgm:pt modelId="{5F967087-4663-744C-AEE8-FD2294A11A7B}" type="parTrans" cxnId="{70D8BFD1-5973-264F-BE43-EA035978473B}">
      <dgm:prSet/>
      <dgm:spPr/>
      <dgm:t>
        <a:bodyPr/>
        <a:lstStyle/>
        <a:p>
          <a:endParaRPr lang="it-IT"/>
        </a:p>
      </dgm:t>
    </dgm:pt>
    <dgm:pt modelId="{389F0DE5-F511-5340-A2DF-E654FA49175C}" type="sibTrans" cxnId="{70D8BFD1-5973-264F-BE43-EA035978473B}">
      <dgm:prSet/>
      <dgm:spPr/>
      <dgm:t>
        <a:bodyPr/>
        <a:lstStyle/>
        <a:p>
          <a:endParaRPr lang="it-IT"/>
        </a:p>
      </dgm:t>
    </dgm:pt>
    <dgm:pt modelId="{F30FD53E-B460-FD4D-8ED9-3973FE969802}">
      <dgm:prSet custT="1"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1600" dirty="0"/>
            <a:t>ALOPERIDOLO</a:t>
          </a:r>
        </a:p>
      </dgm:t>
    </dgm:pt>
    <dgm:pt modelId="{3B3DF753-09D3-E34E-BF96-D660E20CEE5E}" type="parTrans" cxnId="{E34B5C9B-B7CA-DB46-B955-FB5020184F44}">
      <dgm:prSet/>
      <dgm:spPr/>
      <dgm:t>
        <a:bodyPr/>
        <a:lstStyle/>
        <a:p>
          <a:endParaRPr lang="it-IT"/>
        </a:p>
      </dgm:t>
    </dgm:pt>
    <dgm:pt modelId="{CD895DE7-6219-8C46-9DCA-BC4C568C8DC1}" type="sibTrans" cxnId="{E34B5C9B-B7CA-DB46-B955-FB5020184F44}">
      <dgm:prSet/>
      <dgm:spPr/>
      <dgm:t>
        <a:bodyPr/>
        <a:lstStyle/>
        <a:p>
          <a:endParaRPr lang="it-IT"/>
        </a:p>
      </dgm:t>
    </dgm:pt>
    <dgm:pt modelId="{706E138B-8CB5-9444-A783-375B5792C047}">
      <dgm:prSet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z="1800" dirty="0"/>
            <a:t>1</a:t>
          </a:r>
          <a:endParaRPr lang="it-IT" sz="1400" dirty="0"/>
        </a:p>
      </dgm:t>
    </dgm:pt>
    <dgm:pt modelId="{FED5D98D-E884-FC4E-8698-5C2C28604B46}" type="parTrans" cxnId="{B4EEEC03-5F35-2648-B623-B0C40D8ED349}">
      <dgm:prSet/>
      <dgm:spPr/>
      <dgm:t>
        <a:bodyPr/>
        <a:lstStyle/>
        <a:p>
          <a:endParaRPr lang="it-IT"/>
        </a:p>
      </dgm:t>
    </dgm:pt>
    <dgm:pt modelId="{96F80BB9-7990-7046-9915-3CF0608BCA4C}" type="sibTrans" cxnId="{B4EEEC03-5F35-2648-B623-B0C40D8ED349}">
      <dgm:prSet/>
      <dgm:spPr/>
      <dgm:t>
        <a:bodyPr/>
        <a:lstStyle/>
        <a:p>
          <a:endParaRPr lang="it-IT"/>
        </a:p>
      </dgm:t>
    </dgm:pt>
    <dgm:pt modelId="{0CDD651B-9D83-BF43-BB61-9FDF9CB8350A}" type="pres">
      <dgm:prSet presAssocID="{63FA190B-B72C-A24F-948C-0402EF843116}" presName="diagram" presStyleCnt="0">
        <dgm:presLayoutVars>
          <dgm:dir/>
          <dgm:resizeHandles val="exact"/>
        </dgm:presLayoutVars>
      </dgm:prSet>
      <dgm:spPr/>
    </dgm:pt>
    <dgm:pt modelId="{D0E68E00-5707-6E4C-8A54-C8041A5A5B0E}" type="pres">
      <dgm:prSet presAssocID="{8CB1D731-2904-9641-BC4E-BCCAE022DCFD}" presName="node" presStyleLbl="node1" presStyleIdx="0" presStyleCnt="20">
        <dgm:presLayoutVars>
          <dgm:bulletEnabled val="1"/>
        </dgm:presLayoutVars>
      </dgm:prSet>
      <dgm:spPr/>
    </dgm:pt>
    <dgm:pt modelId="{31153000-404F-D840-A712-9597F1D17201}" type="pres">
      <dgm:prSet presAssocID="{B099D5E7-304F-4643-9CD6-97DFCBF94FC4}" presName="sibTrans" presStyleCnt="0"/>
      <dgm:spPr/>
    </dgm:pt>
    <dgm:pt modelId="{EF3265FD-E0DB-D948-A248-291D8367DC33}" type="pres">
      <dgm:prSet presAssocID="{E2CCFE4A-73CD-6E44-8362-A54EDBDDDDAB}" presName="node" presStyleLbl="node1" presStyleIdx="1" presStyleCnt="20">
        <dgm:presLayoutVars>
          <dgm:bulletEnabled val="1"/>
        </dgm:presLayoutVars>
      </dgm:prSet>
      <dgm:spPr/>
    </dgm:pt>
    <dgm:pt modelId="{A0E0E607-9869-8E4B-B44A-67A716FCA8B4}" type="pres">
      <dgm:prSet presAssocID="{DFCFD0C9-C3E8-0747-B171-4674D5F47840}" presName="sibTrans" presStyleCnt="0"/>
      <dgm:spPr/>
    </dgm:pt>
    <dgm:pt modelId="{231B4AFA-8DB4-9E4D-9122-A4A30698DDDC}" type="pres">
      <dgm:prSet presAssocID="{E75277E4-14B6-3E4E-9E03-E59CF792F8A2}" presName="node" presStyleLbl="node1" presStyleIdx="2" presStyleCnt="20">
        <dgm:presLayoutVars>
          <dgm:bulletEnabled val="1"/>
        </dgm:presLayoutVars>
      </dgm:prSet>
      <dgm:spPr/>
    </dgm:pt>
    <dgm:pt modelId="{2F86C6D9-65ED-A440-99B9-C42BD46B7305}" type="pres">
      <dgm:prSet presAssocID="{7730D8D3-ACD7-CC4B-97B2-516185A36CBD}" presName="sibTrans" presStyleCnt="0"/>
      <dgm:spPr/>
    </dgm:pt>
    <dgm:pt modelId="{8F042197-3418-454E-B866-CCE458949EE1}" type="pres">
      <dgm:prSet presAssocID="{14FE6113-EF6F-2242-A021-7159BEBCEC48}" presName="node" presStyleLbl="node1" presStyleIdx="3" presStyleCnt="20">
        <dgm:presLayoutVars>
          <dgm:bulletEnabled val="1"/>
        </dgm:presLayoutVars>
      </dgm:prSet>
      <dgm:spPr/>
    </dgm:pt>
    <dgm:pt modelId="{23D9BF9E-9A7B-E441-8692-DB9C83FE14D7}" type="pres">
      <dgm:prSet presAssocID="{389F0DE5-F511-5340-A2DF-E654FA49175C}" presName="sibTrans" presStyleCnt="0"/>
      <dgm:spPr/>
    </dgm:pt>
    <dgm:pt modelId="{66E68904-2E26-FC4A-8865-2F9E347CAE9C}" type="pres">
      <dgm:prSet presAssocID="{F30FD53E-B460-FD4D-8ED9-3973FE969802}" presName="node" presStyleLbl="node1" presStyleIdx="4" presStyleCnt="20">
        <dgm:presLayoutVars>
          <dgm:bulletEnabled val="1"/>
        </dgm:presLayoutVars>
      </dgm:prSet>
      <dgm:spPr/>
    </dgm:pt>
    <dgm:pt modelId="{797114AE-ECE3-6E46-930F-3B133610E390}" type="pres">
      <dgm:prSet presAssocID="{CD895DE7-6219-8C46-9DCA-BC4C568C8DC1}" presName="sibTrans" presStyleCnt="0"/>
      <dgm:spPr/>
    </dgm:pt>
    <dgm:pt modelId="{6B494570-4A21-2140-AC4A-BD0E89DFDD7B}" type="pres">
      <dgm:prSet presAssocID="{706E138B-8CB5-9444-A783-375B5792C047}" presName="node" presStyleLbl="node1" presStyleIdx="5" presStyleCnt="20">
        <dgm:presLayoutVars>
          <dgm:bulletEnabled val="1"/>
        </dgm:presLayoutVars>
      </dgm:prSet>
      <dgm:spPr/>
    </dgm:pt>
    <dgm:pt modelId="{9BA49719-DB8F-9F49-A9A3-6EA7CF4E1E39}" type="pres">
      <dgm:prSet presAssocID="{96F80BB9-7990-7046-9915-3CF0608BCA4C}" presName="sibTrans" presStyleCnt="0"/>
      <dgm:spPr/>
    </dgm:pt>
    <dgm:pt modelId="{E04C191B-C5CF-1949-BA93-573E67B1C32F}" type="pres">
      <dgm:prSet presAssocID="{4BAC4CE7-001B-5C41-92E1-4F64D146BB7D}" presName="node" presStyleLbl="node1" presStyleIdx="6" presStyleCnt="20">
        <dgm:presLayoutVars>
          <dgm:bulletEnabled val="1"/>
        </dgm:presLayoutVars>
      </dgm:prSet>
      <dgm:spPr/>
    </dgm:pt>
    <dgm:pt modelId="{EA9DCEE2-6C67-7B48-B48A-C6C91BCAB217}" type="pres">
      <dgm:prSet presAssocID="{37513D0A-5759-564D-B04A-301F8B9D5D56}" presName="sibTrans" presStyleCnt="0"/>
      <dgm:spPr/>
    </dgm:pt>
    <dgm:pt modelId="{A8CEAE7A-8EFC-B34B-8CDE-8D10FB946D05}" type="pres">
      <dgm:prSet presAssocID="{CBC28408-1CF2-1B48-BD8A-1A50F0F1125E}" presName="node" presStyleLbl="node1" presStyleIdx="7" presStyleCnt="20">
        <dgm:presLayoutVars>
          <dgm:bulletEnabled val="1"/>
        </dgm:presLayoutVars>
      </dgm:prSet>
      <dgm:spPr/>
    </dgm:pt>
    <dgm:pt modelId="{D9196EA4-2042-624A-8F02-31BE924BD534}" type="pres">
      <dgm:prSet presAssocID="{49D2F7CD-1590-D343-A759-2EA32EC3FD48}" presName="sibTrans" presStyleCnt="0"/>
      <dgm:spPr/>
    </dgm:pt>
    <dgm:pt modelId="{5600DC5E-7ABE-0E42-BFB8-0F2B8E423FD9}" type="pres">
      <dgm:prSet presAssocID="{5C4070BA-6135-3649-BAF5-72E8D5DF40F4}" presName="node" presStyleLbl="node1" presStyleIdx="8" presStyleCnt="20">
        <dgm:presLayoutVars>
          <dgm:bulletEnabled val="1"/>
        </dgm:presLayoutVars>
      </dgm:prSet>
      <dgm:spPr/>
    </dgm:pt>
    <dgm:pt modelId="{4C04D4B8-6B28-8A4C-A04E-302DB9F2844B}" type="pres">
      <dgm:prSet presAssocID="{F5593223-7C84-8B46-B631-C6D606F78CCB}" presName="sibTrans" presStyleCnt="0"/>
      <dgm:spPr/>
    </dgm:pt>
    <dgm:pt modelId="{6448030B-8FB3-0A43-93B5-AEAA6DBAB1DB}" type="pres">
      <dgm:prSet presAssocID="{741D3D3B-68BB-C84B-873C-8000002082D6}" presName="node" presStyleLbl="node1" presStyleIdx="9" presStyleCnt="20">
        <dgm:presLayoutVars>
          <dgm:bulletEnabled val="1"/>
        </dgm:presLayoutVars>
      </dgm:prSet>
      <dgm:spPr/>
    </dgm:pt>
    <dgm:pt modelId="{374B60E3-9577-E949-8B70-6A942408601B}" type="pres">
      <dgm:prSet presAssocID="{3ECDD021-B82C-3B4D-876B-407671383530}" presName="sibTrans" presStyleCnt="0"/>
      <dgm:spPr/>
    </dgm:pt>
    <dgm:pt modelId="{90520B1F-B10C-2644-BDD3-491B55B459BD}" type="pres">
      <dgm:prSet presAssocID="{FE6BD3C0-BF48-C848-B0BB-90666217110B}" presName="node" presStyleLbl="node1" presStyleIdx="10" presStyleCnt="20">
        <dgm:presLayoutVars>
          <dgm:bulletEnabled val="1"/>
        </dgm:presLayoutVars>
      </dgm:prSet>
      <dgm:spPr/>
    </dgm:pt>
    <dgm:pt modelId="{7B40E386-724F-F54D-898D-72A783D0B86D}" type="pres">
      <dgm:prSet presAssocID="{5729D6E9-E656-4046-9529-B2E26C241650}" presName="sibTrans" presStyleCnt="0"/>
      <dgm:spPr/>
    </dgm:pt>
    <dgm:pt modelId="{F1476407-FBEE-B245-B02E-6BB297F98780}" type="pres">
      <dgm:prSet presAssocID="{BB163B96-A23D-E248-9DF2-F6FFDCFC8733}" presName="node" presStyleLbl="node1" presStyleIdx="11" presStyleCnt="20">
        <dgm:presLayoutVars>
          <dgm:bulletEnabled val="1"/>
        </dgm:presLayoutVars>
      </dgm:prSet>
      <dgm:spPr/>
    </dgm:pt>
    <dgm:pt modelId="{0C8B031F-5681-EE4F-AF83-EB86E55ADD5F}" type="pres">
      <dgm:prSet presAssocID="{743451D3-D998-FB41-BC59-EE5C4BDCC915}" presName="sibTrans" presStyleCnt="0"/>
      <dgm:spPr/>
    </dgm:pt>
    <dgm:pt modelId="{1A62A11C-07C9-4843-9265-52FF5B68B5DE}" type="pres">
      <dgm:prSet presAssocID="{73A13729-C908-DB4D-BDC7-188AF4E586E8}" presName="node" presStyleLbl="node1" presStyleIdx="12" presStyleCnt="20">
        <dgm:presLayoutVars>
          <dgm:bulletEnabled val="1"/>
        </dgm:presLayoutVars>
      </dgm:prSet>
      <dgm:spPr/>
    </dgm:pt>
    <dgm:pt modelId="{87F2107C-4029-4043-969C-5F0CB501A7A5}" type="pres">
      <dgm:prSet presAssocID="{1DD5AFFB-10C5-7542-8A80-6ECDD6256B72}" presName="sibTrans" presStyleCnt="0"/>
      <dgm:spPr/>
    </dgm:pt>
    <dgm:pt modelId="{B7D2E96E-3002-DD46-AF86-C2193A9D981B}" type="pres">
      <dgm:prSet presAssocID="{FDE6D746-395B-3E42-938C-C2F6B8AF4C19}" presName="node" presStyleLbl="node1" presStyleIdx="13" presStyleCnt="20">
        <dgm:presLayoutVars>
          <dgm:bulletEnabled val="1"/>
        </dgm:presLayoutVars>
      </dgm:prSet>
      <dgm:spPr/>
    </dgm:pt>
    <dgm:pt modelId="{FD4195FF-58E6-1346-B88D-F4FD9408D968}" type="pres">
      <dgm:prSet presAssocID="{826D39D6-18F9-364E-BD26-90509C385036}" presName="sibTrans" presStyleCnt="0"/>
      <dgm:spPr/>
    </dgm:pt>
    <dgm:pt modelId="{6AB40654-CC31-3F44-9ECA-9387E3B390E1}" type="pres">
      <dgm:prSet presAssocID="{A6B84742-0D40-E04E-A5ED-069938DA650C}" presName="node" presStyleLbl="node1" presStyleIdx="14" presStyleCnt="20">
        <dgm:presLayoutVars>
          <dgm:bulletEnabled val="1"/>
        </dgm:presLayoutVars>
      </dgm:prSet>
      <dgm:spPr/>
    </dgm:pt>
    <dgm:pt modelId="{62DE90B0-98CC-954E-9C26-940E7DC47B7D}" type="pres">
      <dgm:prSet presAssocID="{54078D8B-A30E-0647-B048-E274EFF12BC9}" presName="sibTrans" presStyleCnt="0"/>
      <dgm:spPr/>
    </dgm:pt>
    <dgm:pt modelId="{50ADB3DB-B833-1944-8398-C74D3BEF7EFE}" type="pres">
      <dgm:prSet presAssocID="{7BE4D34A-EB60-B04B-BCF4-04A2D47252F1}" presName="node" presStyleLbl="node1" presStyleIdx="15" presStyleCnt="20">
        <dgm:presLayoutVars>
          <dgm:bulletEnabled val="1"/>
        </dgm:presLayoutVars>
      </dgm:prSet>
      <dgm:spPr/>
    </dgm:pt>
    <dgm:pt modelId="{411B5814-1B6C-9541-8486-F9AC8A85B19F}" type="pres">
      <dgm:prSet presAssocID="{E6224889-D158-F54D-9BEE-A480B9C82B71}" presName="sibTrans" presStyleCnt="0"/>
      <dgm:spPr/>
    </dgm:pt>
    <dgm:pt modelId="{663855C5-3545-4840-8F54-BF7A199567F5}" type="pres">
      <dgm:prSet presAssocID="{89107B06-40DA-3D47-AE04-78EDA7EA0BA2}" presName="node" presStyleLbl="node1" presStyleIdx="16" presStyleCnt="20">
        <dgm:presLayoutVars>
          <dgm:bulletEnabled val="1"/>
        </dgm:presLayoutVars>
      </dgm:prSet>
      <dgm:spPr/>
    </dgm:pt>
    <dgm:pt modelId="{0994DFF0-2D59-EF4A-9C65-2D398EC1DDE5}" type="pres">
      <dgm:prSet presAssocID="{EDD942EF-5591-4448-8A14-4933331736F7}" presName="sibTrans" presStyleCnt="0"/>
      <dgm:spPr/>
    </dgm:pt>
    <dgm:pt modelId="{09D9268F-D781-154B-9CA9-D934813DC269}" type="pres">
      <dgm:prSet presAssocID="{D1994EA6-E89F-2744-8027-25E3924400C3}" presName="node" presStyleLbl="node1" presStyleIdx="17" presStyleCnt="20">
        <dgm:presLayoutVars>
          <dgm:bulletEnabled val="1"/>
        </dgm:presLayoutVars>
      </dgm:prSet>
      <dgm:spPr/>
    </dgm:pt>
    <dgm:pt modelId="{BE65B614-BB09-0F41-9034-55150494824F}" type="pres">
      <dgm:prSet presAssocID="{493754E3-D799-0C47-9E75-63604A169E56}" presName="sibTrans" presStyleCnt="0"/>
      <dgm:spPr/>
    </dgm:pt>
    <dgm:pt modelId="{740EBB64-FAA3-4D46-B8D2-170E4DB88584}" type="pres">
      <dgm:prSet presAssocID="{678AF730-CC2D-2340-A945-C1631154B286}" presName="node" presStyleLbl="node1" presStyleIdx="18" presStyleCnt="20">
        <dgm:presLayoutVars>
          <dgm:bulletEnabled val="1"/>
        </dgm:presLayoutVars>
      </dgm:prSet>
      <dgm:spPr/>
    </dgm:pt>
    <dgm:pt modelId="{70BF306E-DE31-F14B-B4F4-8DC23DB26FC0}" type="pres">
      <dgm:prSet presAssocID="{87316611-FFE6-D34A-ADA7-AA70BCA3AF0E}" presName="sibTrans" presStyleCnt="0"/>
      <dgm:spPr/>
    </dgm:pt>
    <dgm:pt modelId="{C62E03DF-070F-E549-BB3D-8DEBEE4927F9}" type="pres">
      <dgm:prSet presAssocID="{4478D163-2A0E-C048-9E99-F75DDB895635}" presName="node" presStyleLbl="node1" presStyleIdx="19" presStyleCnt="20">
        <dgm:presLayoutVars>
          <dgm:bulletEnabled val="1"/>
        </dgm:presLayoutVars>
      </dgm:prSet>
      <dgm:spPr/>
    </dgm:pt>
  </dgm:ptLst>
  <dgm:cxnLst>
    <dgm:cxn modelId="{1CA03403-8C38-E547-84EA-998CF8EA935A}" type="presOf" srcId="{678AF730-CC2D-2340-A945-C1631154B286}" destId="{740EBB64-FAA3-4D46-B8D2-170E4DB88584}" srcOrd="0" destOrd="0" presId="urn:microsoft.com/office/officeart/2005/8/layout/default"/>
    <dgm:cxn modelId="{B4EEEC03-5F35-2648-B623-B0C40D8ED349}" srcId="{63FA190B-B72C-A24F-948C-0402EF843116}" destId="{706E138B-8CB5-9444-A783-375B5792C047}" srcOrd="5" destOrd="0" parTransId="{FED5D98D-E884-FC4E-8698-5C2C28604B46}" sibTransId="{96F80BB9-7990-7046-9915-3CF0608BCA4C}"/>
    <dgm:cxn modelId="{185EA00B-999A-F648-8F8E-28C47383F91A}" srcId="{63FA190B-B72C-A24F-948C-0402EF843116}" destId="{73A13729-C908-DB4D-BDC7-188AF4E586E8}" srcOrd="12" destOrd="0" parTransId="{1E57AAFB-A8C2-EC47-923A-09B56D5F6E17}" sibTransId="{1DD5AFFB-10C5-7542-8A80-6ECDD6256B72}"/>
    <dgm:cxn modelId="{4E931B0C-AF53-A84A-ABED-F07DEEEDD308}" type="presOf" srcId="{A6B84742-0D40-E04E-A5ED-069938DA650C}" destId="{6AB40654-CC31-3F44-9ECA-9387E3B390E1}" srcOrd="0" destOrd="0" presId="urn:microsoft.com/office/officeart/2005/8/layout/default"/>
    <dgm:cxn modelId="{282A090D-CA04-1041-BADE-28504D78E9D8}" srcId="{63FA190B-B72C-A24F-948C-0402EF843116}" destId="{A6B84742-0D40-E04E-A5ED-069938DA650C}" srcOrd="14" destOrd="0" parTransId="{EFB6222E-0927-E949-9108-9F1A256A74F6}" sibTransId="{54078D8B-A30E-0647-B048-E274EFF12BC9}"/>
    <dgm:cxn modelId="{420FF61A-845C-9C40-A98D-6819B9DA0ADB}" type="presOf" srcId="{E75277E4-14B6-3E4E-9E03-E59CF792F8A2}" destId="{231B4AFA-8DB4-9E4D-9122-A4A30698DDDC}" srcOrd="0" destOrd="0" presId="urn:microsoft.com/office/officeart/2005/8/layout/default"/>
    <dgm:cxn modelId="{41DA881D-748C-644B-8240-9A50CAF1AE08}" type="presOf" srcId="{4478D163-2A0E-C048-9E99-F75DDB895635}" destId="{C62E03DF-070F-E549-BB3D-8DEBEE4927F9}" srcOrd="0" destOrd="0" presId="urn:microsoft.com/office/officeart/2005/8/layout/default"/>
    <dgm:cxn modelId="{AF2CE01E-4514-5D49-8F58-DDC67D02FC12}" type="presOf" srcId="{706E138B-8CB5-9444-A783-375B5792C047}" destId="{6B494570-4A21-2140-AC4A-BD0E89DFDD7B}" srcOrd="0" destOrd="0" presId="urn:microsoft.com/office/officeart/2005/8/layout/default"/>
    <dgm:cxn modelId="{B995DB2B-788D-244D-8CFD-C856BAE9B5D4}" srcId="{63FA190B-B72C-A24F-948C-0402EF843116}" destId="{678AF730-CC2D-2340-A945-C1631154B286}" srcOrd="18" destOrd="0" parTransId="{2355C7B1-C165-0248-8100-B4F7A8AC20A8}" sibTransId="{87316611-FFE6-D34A-ADA7-AA70BCA3AF0E}"/>
    <dgm:cxn modelId="{1385CB2D-31B6-5044-AFD6-049075D5602D}" type="presOf" srcId="{8CB1D731-2904-9641-BC4E-BCCAE022DCFD}" destId="{D0E68E00-5707-6E4C-8A54-C8041A5A5B0E}" srcOrd="0" destOrd="0" presId="urn:microsoft.com/office/officeart/2005/8/layout/default"/>
    <dgm:cxn modelId="{46DA5137-16E9-1646-8ADF-8E8F1CF5EB19}" srcId="{63FA190B-B72C-A24F-948C-0402EF843116}" destId="{741D3D3B-68BB-C84B-873C-8000002082D6}" srcOrd="9" destOrd="0" parTransId="{5BEB1447-4E71-2440-9B72-5BCC7A99208A}" sibTransId="{3ECDD021-B82C-3B4D-876B-407671383530}"/>
    <dgm:cxn modelId="{1D5ECB39-D8C6-7F40-838A-DF71CC4079ED}" type="presOf" srcId="{89107B06-40DA-3D47-AE04-78EDA7EA0BA2}" destId="{663855C5-3545-4840-8F54-BF7A199567F5}" srcOrd="0" destOrd="0" presId="urn:microsoft.com/office/officeart/2005/8/layout/default"/>
    <dgm:cxn modelId="{2882144F-1950-BD48-BAE0-10836EFB0CB8}" srcId="{63FA190B-B72C-A24F-948C-0402EF843116}" destId="{89107B06-40DA-3D47-AE04-78EDA7EA0BA2}" srcOrd="16" destOrd="0" parTransId="{814FEA08-65A9-FB4B-8861-60B8DD8DCF35}" sibTransId="{EDD942EF-5591-4448-8A14-4933331736F7}"/>
    <dgm:cxn modelId="{0216B559-5537-8D45-82B8-10630D5D1F6A}" type="presOf" srcId="{5C4070BA-6135-3649-BAF5-72E8D5DF40F4}" destId="{5600DC5E-7ABE-0E42-BFB8-0F2B8E423FD9}" srcOrd="0" destOrd="0" presId="urn:microsoft.com/office/officeart/2005/8/layout/default"/>
    <dgm:cxn modelId="{45F0BC5F-CAE9-D749-BC66-78C5CDFCD499}" srcId="{63FA190B-B72C-A24F-948C-0402EF843116}" destId="{E75277E4-14B6-3E4E-9E03-E59CF792F8A2}" srcOrd="2" destOrd="0" parTransId="{E8F1FD3E-515A-174F-A09F-2DE06EB2A62D}" sibTransId="{7730D8D3-ACD7-CC4B-97B2-516185A36CBD}"/>
    <dgm:cxn modelId="{372BBE5F-45AA-3F48-8445-29CC3BFD91FF}" srcId="{63FA190B-B72C-A24F-948C-0402EF843116}" destId="{7BE4D34A-EB60-B04B-BCF4-04A2D47252F1}" srcOrd="15" destOrd="0" parTransId="{00B931CE-0E4E-8645-8A01-340AC8AFBEF9}" sibTransId="{E6224889-D158-F54D-9BEE-A480B9C82B71}"/>
    <dgm:cxn modelId="{89DE2169-F569-6B49-A8DF-6DB5568DDB9B}" type="presOf" srcId="{E2CCFE4A-73CD-6E44-8362-A54EDBDDDDAB}" destId="{EF3265FD-E0DB-D948-A248-291D8367DC33}" srcOrd="0" destOrd="0" presId="urn:microsoft.com/office/officeart/2005/8/layout/default"/>
    <dgm:cxn modelId="{290CAA7B-6B27-3842-8D00-A38D1828A3CE}" type="presOf" srcId="{FDE6D746-395B-3E42-938C-C2F6B8AF4C19}" destId="{B7D2E96E-3002-DD46-AF86-C2193A9D981B}" srcOrd="0" destOrd="0" presId="urn:microsoft.com/office/officeart/2005/8/layout/default"/>
    <dgm:cxn modelId="{A09AE88A-DCB2-8848-A32D-D8C46615244C}" srcId="{63FA190B-B72C-A24F-948C-0402EF843116}" destId="{4BAC4CE7-001B-5C41-92E1-4F64D146BB7D}" srcOrd="6" destOrd="0" parTransId="{EBF47BDB-3461-DD48-8D35-3BEEBB709235}" sibTransId="{37513D0A-5759-564D-B04A-301F8B9D5D56}"/>
    <dgm:cxn modelId="{E34B5C9B-B7CA-DB46-B955-FB5020184F44}" srcId="{63FA190B-B72C-A24F-948C-0402EF843116}" destId="{F30FD53E-B460-FD4D-8ED9-3973FE969802}" srcOrd="4" destOrd="0" parTransId="{3B3DF753-09D3-E34E-BF96-D660E20CEE5E}" sibTransId="{CD895DE7-6219-8C46-9DCA-BC4C568C8DC1}"/>
    <dgm:cxn modelId="{75B59AA5-FED2-B54D-AB6D-B539EA2D7EF7}" type="presOf" srcId="{4BAC4CE7-001B-5C41-92E1-4F64D146BB7D}" destId="{E04C191B-C5CF-1949-BA93-573E67B1C32F}" srcOrd="0" destOrd="0" presId="urn:microsoft.com/office/officeart/2005/8/layout/default"/>
    <dgm:cxn modelId="{1F6A22B3-CF37-9647-B2B9-10AD0DABFFB3}" type="presOf" srcId="{7BE4D34A-EB60-B04B-BCF4-04A2D47252F1}" destId="{50ADB3DB-B833-1944-8398-C74D3BEF7EFE}" srcOrd="0" destOrd="0" presId="urn:microsoft.com/office/officeart/2005/8/layout/default"/>
    <dgm:cxn modelId="{A37FDFBE-19BD-B647-B0B1-DE7C5910DFF1}" type="presOf" srcId="{14FE6113-EF6F-2242-A021-7159BEBCEC48}" destId="{8F042197-3418-454E-B866-CCE458949EE1}" srcOrd="0" destOrd="0" presId="urn:microsoft.com/office/officeart/2005/8/layout/default"/>
    <dgm:cxn modelId="{6BFF8EC3-A0B6-7A4C-A055-5D8BB1B4E32D}" type="presOf" srcId="{CBC28408-1CF2-1B48-BD8A-1A50F0F1125E}" destId="{A8CEAE7A-8EFC-B34B-8CDE-8D10FB946D05}" srcOrd="0" destOrd="0" presId="urn:microsoft.com/office/officeart/2005/8/layout/default"/>
    <dgm:cxn modelId="{B4E427C4-10C6-A64E-965D-DBAF3B9E7B19}" srcId="{63FA190B-B72C-A24F-948C-0402EF843116}" destId="{5C4070BA-6135-3649-BAF5-72E8D5DF40F4}" srcOrd="8" destOrd="0" parTransId="{8C233658-ECDB-3C47-8F9C-8E7AA11849C4}" sibTransId="{F5593223-7C84-8B46-B631-C6D606F78CCB}"/>
    <dgm:cxn modelId="{0EDA6DC6-7DE9-2B42-965D-B1D39877C225}" srcId="{63FA190B-B72C-A24F-948C-0402EF843116}" destId="{E2CCFE4A-73CD-6E44-8362-A54EDBDDDDAB}" srcOrd="1" destOrd="0" parTransId="{C070282C-9673-174B-99BD-C74EE53CCE6A}" sibTransId="{DFCFD0C9-C3E8-0747-B171-4674D5F47840}"/>
    <dgm:cxn modelId="{B32D6BC9-1C5F-6346-97F0-1CD1A0C91D9F}" type="presOf" srcId="{741D3D3B-68BB-C84B-873C-8000002082D6}" destId="{6448030B-8FB3-0A43-93B5-AEAA6DBAB1DB}" srcOrd="0" destOrd="0" presId="urn:microsoft.com/office/officeart/2005/8/layout/default"/>
    <dgm:cxn modelId="{D71EFCC9-F861-C141-BE21-A79C47C2110A}" srcId="{63FA190B-B72C-A24F-948C-0402EF843116}" destId="{BB163B96-A23D-E248-9DF2-F6FFDCFC8733}" srcOrd="11" destOrd="0" parTransId="{7815D1F6-0F47-C645-B36D-101E586CCB63}" sibTransId="{743451D3-D998-FB41-BC59-EE5C4BDCC915}"/>
    <dgm:cxn modelId="{A1B45CD0-858E-4249-B0A5-D225A82884AB}" type="presOf" srcId="{D1994EA6-E89F-2744-8027-25E3924400C3}" destId="{09D9268F-D781-154B-9CA9-D934813DC269}" srcOrd="0" destOrd="0" presId="urn:microsoft.com/office/officeart/2005/8/layout/default"/>
    <dgm:cxn modelId="{70D8BFD1-5973-264F-BE43-EA035978473B}" srcId="{63FA190B-B72C-A24F-948C-0402EF843116}" destId="{14FE6113-EF6F-2242-A021-7159BEBCEC48}" srcOrd="3" destOrd="0" parTransId="{5F967087-4663-744C-AEE8-FD2294A11A7B}" sibTransId="{389F0DE5-F511-5340-A2DF-E654FA49175C}"/>
    <dgm:cxn modelId="{A2DE6DD5-BAD4-3B4D-97BD-7EDCEBDD145B}" srcId="{63FA190B-B72C-A24F-948C-0402EF843116}" destId="{FE6BD3C0-BF48-C848-B0BB-90666217110B}" srcOrd="10" destOrd="0" parTransId="{F22BFE25-7E90-8D46-A588-BE94F9510A30}" sibTransId="{5729D6E9-E656-4046-9529-B2E26C241650}"/>
    <dgm:cxn modelId="{A4D2FFD5-9AEF-CC43-A217-5BB0F83DB6E9}" srcId="{63FA190B-B72C-A24F-948C-0402EF843116}" destId="{CBC28408-1CF2-1B48-BD8A-1A50F0F1125E}" srcOrd="7" destOrd="0" parTransId="{B8A7CDE3-5EC9-AB41-A91D-F940B5074E47}" sibTransId="{49D2F7CD-1590-D343-A759-2EA32EC3FD48}"/>
    <dgm:cxn modelId="{8C6F75DC-06C8-534B-A9FB-483FB8FC0AE2}" srcId="{63FA190B-B72C-A24F-948C-0402EF843116}" destId="{FDE6D746-395B-3E42-938C-C2F6B8AF4C19}" srcOrd="13" destOrd="0" parTransId="{09CB43DE-45A4-5B4A-991E-41B6CF061807}" sibTransId="{826D39D6-18F9-364E-BD26-90509C385036}"/>
    <dgm:cxn modelId="{C3BE78DD-46BF-3D4A-A596-4821E0606658}" type="presOf" srcId="{BB163B96-A23D-E248-9DF2-F6FFDCFC8733}" destId="{F1476407-FBEE-B245-B02E-6BB297F98780}" srcOrd="0" destOrd="0" presId="urn:microsoft.com/office/officeart/2005/8/layout/default"/>
    <dgm:cxn modelId="{F61BE1E2-FB9B-5847-9AAA-C0BEE8C12A4E}" type="presOf" srcId="{63FA190B-B72C-A24F-948C-0402EF843116}" destId="{0CDD651B-9D83-BF43-BB61-9FDF9CB8350A}" srcOrd="0" destOrd="0" presId="urn:microsoft.com/office/officeart/2005/8/layout/default"/>
    <dgm:cxn modelId="{854E2BE5-4C10-1441-8D72-3554608205C7}" type="presOf" srcId="{FE6BD3C0-BF48-C848-B0BB-90666217110B}" destId="{90520B1F-B10C-2644-BDD3-491B55B459BD}" srcOrd="0" destOrd="0" presId="urn:microsoft.com/office/officeart/2005/8/layout/default"/>
    <dgm:cxn modelId="{0DFCEBE5-096B-8542-83AD-FF4280AE5298}" type="presOf" srcId="{F30FD53E-B460-FD4D-8ED9-3973FE969802}" destId="{66E68904-2E26-FC4A-8865-2F9E347CAE9C}" srcOrd="0" destOrd="0" presId="urn:microsoft.com/office/officeart/2005/8/layout/default"/>
    <dgm:cxn modelId="{6CB730EF-E63D-7E49-BA92-CB9AA97CB54D}" srcId="{63FA190B-B72C-A24F-948C-0402EF843116}" destId="{4478D163-2A0E-C048-9E99-F75DDB895635}" srcOrd="19" destOrd="0" parTransId="{26B5B77F-E633-6B41-81B1-1D82A339C1E6}" sibTransId="{43412A5E-3FFD-EC43-861A-759EC23EB4C0}"/>
    <dgm:cxn modelId="{62ED43F5-BB9A-524B-B5AE-7A23DF22DBB0}" srcId="{63FA190B-B72C-A24F-948C-0402EF843116}" destId="{D1994EA6-E89F-2744-8027-25E3924400C3}" srcOrd="17" destOrd="0" parTransId="{3984BEB4-8D62-9F4F-97CA-CD624ED06989}" sibTransId="{493754E3-D799-0C47-9E75-63604A169E56}"/>
    <dgm:cxn modelId="{9FE1BEF5-6545-5C4D-92EC-7E08E4154A1A}" type="presOf" srcId="{73A13729-C908-DB4D-BDC7-188AF4E586E8}" destId="{1A62A11C-07C9-4843-9265-52FF5B68B5DE}" srcOrd="0" destOrd="0" presId="urn:microsoft.com/office/officeart/2005/8/layout/default"/>
    <dgm:cxn modelId="{033A33F8-13CD-EA4D-A819-BAA6A8FF13A3}" srcId="{63FA190B-B72C-A24F-948C-0402EF843116}" destId="{8CB1D731-2904-9641-BC4E-BCCAE022DCFD}" srcOrd="0" destOrd="0" parTransId="{3F312EEB-DDDD-1645-9FDD-2A3ADC37A1DB}" sibTransId="{B099D5E7-304F-4643-9CD6-97DFCBF94FC4}"/>
    <dgm:cxn modelId="{9B3395A3-9CD9-9142-814A-3146FFAAF61E}" type="presParOf" srcId="{0CDD651B-9D83-BF43-BB61-9FDF9CB8350A}" destId="{D0E68E00-5707-6E4C-8A54-C8041A5A5B0E}" srcOrd="0" destOrd="0" presId="urn:microsoft.com/office/officeart/2005/8/layout/default"/>
    <dgm:cxn modelId="{4FC08DEE-4BCD-544E-BAD8-C3B7B58FDAF5}" type="presParOf" srcId="{0CDD651B-9D83-BF43-BB61-9FDF9CB8350A}" destId="{31153000-404F-D840-A712-9597F1D17201}" srcOrd="1" destOrd="0" presId="urn:microsoft.com/office/officeart/2005/8/layout/default"/>
    <dgm:cxn modelId="{C8C0F46B-E55C-5644-8F7F-F21B4C2471CE}" type="presParOf" srcId="{0CDD651B-9D83-BF43-BB61-9FDF9CB8350A}" destId="{EF3265FD-E0DB-D948-A248-291D8367DC33}" srcOrd="2" destOrd="0" presId="urn:microsoft.com/office/officeart/2005/8/layout/default"/>
    <dgm:cxn modelId="{FBD7F3A3-CE4C-0841-AA0D-7FDD02BF212E}" type="presParOf" srcId="{0CDD651B-9D83-BF43-BB61-9FDF9CB8350A}" destId="{A0E0E607-9869-8E4B-B44A-67A716FCA8B4}" srcOrd="3" destOrd="0" presId="urn:microsoft.com/office/officeart/2005/8/layout/default"/>
    <dgm:cxn modelId="{394FED4F-BAA0-1A40-B2D6-21901957B65E}" type="presParOf" srcId="{0CDD651B-9D83-BF43-BB61-9FDF9CB8350A}" destId="{231B4AFA-8DB4-9E4D-9122-A4A30698DDDC}" srcOrd="4" destOrd="0" presId="urn:microsoft.com/office/officeart/2005/8/layout/default"/>
    <dgm:cxn modelId="{DD106B3B-F03B-F04F-AD44-683FC5EE331E}" type="presParOf" srcId="{0CDD651B-9D83-BF43-BB61-9FDF9CB8350A}" destId="{2F86C6D9-65ED-A440-99B9-C42BD46B7305}" srcOrd="5" destOrd="0" presId="urn:microsoft.com/office/officeart/2005/8/layout/default"/>
    <dgm:cxn modelId="{F2D92E73-F9E6-0C43-A1A1-8F57CCCAA52F}" type="presParOf" srcId="{0CDD651B-9D83-BF43-BB61-9FDF9CB8350A}" destId="{8F042197-3418-454E-B866-CCE458949EE1}" srcOrd="6" destOrd="0" presId="urn:microsoft.com/office/officeart/2005/8/layout/default"/>
    <dgm:cxn modelId="{C8279B87-D49A-8E4E-B1A3-186509B74651}" type="presParOf" srcId="{0CDD651B-9D83-BF43-BB61-9FDF9CB8350A}" destId="{23D9BF9E-9A7B-E441-8692-DB9C83FE14D7}" srcOrd="7" destOrd="0" presId="urn:microsoft.com/office/officeart/2005/8/layout/default"/>
    <dgm:cxn modelId="{0EB8FC43-2F9F-B943-9BE4-5C4C824C7C59}" type="presParOf" srcId="{0CDD651B-9D83-BF43-BB61-9FDF9CB8350A}" destId="{66E68904-2E26-FC4A-8865-2F9E347CAE9C}" srcOrd="8" destOrd="0" presId="urn:microsoft.com/office/officeart/2005/8/layout/default"/>
    <dgm:cxn modelId="{F22856C1-FA92-FA4F-BE97-9258180AC555}" type="presParOf" srcId="{0CDD651B-9D83-BF43-BB61-9FDF9CB8350A}" destId="{797114AE-ECE3-6E46-930F-3B133610E390}" srcOrd="9" destOrd="0" presId="urn:microsoft.com/office/officeart/2005/8/layout/default"/>
    <dgm:cxn modelId="{0578366C-FB57-3E42-A9D6-84C38FE06189}" type="presParOf" srcId="{0CDD651B-9D83-BF43-BB61-9FDF9CB8350A}" destId="{6B494570-4A21-2140-AC4A-BD0E89DFDD7B}" srcOrd="10" destOrd="0" presId="urn:microsoft.com/office/officeart/2005/8/layout/default"/>
    <dgm:cxn modelId="{6908655A-1022-DB4E-B226-F04AFEFE8865}" type="presParOf" srcId="{0CDD651B-9D83-BF43-BB61-9FDF9CB8350A}" destId="{9BA49719-DB8F-9F49-A9A3-6EA7CF4E1E39}" srcOrd="11" destOrd="0" presId="urn:microsoft.com/office/officeart/2005/8/layout/default"/>
    <dgm:cxn modelId="{F87E470F-7C4F-364D-BDBE-EB13E4922E3C}" type="presParOf" srcId="{0CDD651B-9D83-BF43-BB61-9FDF9CB8350A}" destId="{E04C191B-C5CF-1949-BA93-573E67B1C32F}" srcOrd="12" destOrd="0" presId="urn:microsoft.com/office/officeart/2005/8/layout/default"/>
    <dgm:cxn modelId="{EC614576-5512-E741-9426-C5A1448E0F0F}" type="presParOf" srcId="{0CDD651B-9D83-BF43-BB61-9FDF9CB8350A}" destId="{EA9DCEE2-6C67-7B48-B48A-C6C91BCAB217}" srcOrd="13" destOrd="0" presId="urn:microsoft.com/office/officeart/2005/8/layout/default"/>
    <dgm:cxn modelId="{347DE367-D81D-C040-BF70-DEE95E0615B2}" type="presParOf" srcId="{0CDD651B-9D83-BF43-BB61-9FDF9CB8350A}" destId="{A8CEAE7A-8EFC-B34B-8CDE-8D10FB946D05}" srcOrd="14" destOrd="0" presId="urn:microsoft.com/office/officeart/2005/8/layout/default"/>
    <dgm:cxn modelId="{49E7CE7B-6DD1-554A-B529-CF0884B67316}" type="presParOf" srcId="{0CDD651B-9D83-BF43-BB61-9FDF9CB8350A}" destId="{D9196EA4-2042-624A-8F02-31BE924BD534}" srcOrd="15" destOrd="0" presId="urn:microsoft.com/office/officeart/2005/8/layout/default"/>
    <dgm:cxn modelId="{32900482-A977-2A48-9EEA-85A613FF9E87}" type="presParOf" srcId="{0CDD651B-9D83-BF43-BB61-9FDF9CB8350A}" destId="{5600DC5E-7ABE-0E42-BFB8-0F2B8E423FD9}" srcOrd="16" destOrd="0" presId="urn:microsoft.com/office/officeart/2005/8/layout/default"/>
    <dgm:cxn modelId="{6FA74CD3-1AFD-1149-B686-89F1BF8D9AF4}" type="presParOf" srcId="{0CDD651B-9D83-BF43-BB61-9FDF9CB8350A}" destId="{4C04D4B8-6B28-8A4C-A04E-302DB9F2844B}" srcOrd="17" destOrd="0" presId="urn:microsoft.com/office/officeart/2005/8/layout/default"/>
    <dgm:cxn modelId="{6C1207EB-36CE-284A-B812-1AEA20178337}" type="presParOf" srcId="{0CDD651B-9D83-BF43-BB61-9FDF9CB8350A}" destId="{6448030B-8FB3-0A43-93B5-AEAA6DBAB1DB}" srcOrd="18" destOrd="0" presId="urn:microsoft.com/office/officeart/2005/8/layout/default"/>
    <dgm:cxn modelId="{34A50AE3-03CB-A749-A3F1-AFF30C4F6EE9}" type="presParOf" srcId="{0CDD651B-9D83-BF43-BB61-9FDF9CB8350A}" destId="{374B60E3-9577-E949-8B70-6A942408601B}" srcOrd="19" destOrd="0" presId="urn:microsoft.com/office/officeart/2005/8/layout/default"/>
    <dgm:cxn modelId="{51DFE84B-4576-EC45-AD59-FF869318010A}" type="presParOf" srcId="{0CDD651B-9D83-BF43-BB61-9FDF9CB8350A}" destId="{90520B1F-B10C-2644-BDD3-491B55B459BD}" srcOrd="20" destOrd="0" presId="urn:microsoft.com/office/officeart/2005/8/layout/default"/>
    <dgm:cxn modelId="{218CABE8-D9F2-364F-AEEE-B71564D57953}" type="presParOf" srcId="{0CDD651B-9D83-BF43-BB61-9FDF9CB8350A}" destId="{7B40E386-724F-F54D-898D-72A783D0B86D}" srcOrd="21" destOrd="0" presId="urn:microsoft.com/office/officeart/2005/8/layout/default"/>
    <dgm:cxn modelId="{04ADCCC7-E8E9-3845-8B84-100F4B546E06}" type="presParOf" srcId="{0CDD651B-9D83-BF43-BB61-9FDF9CB8350A}" destId="{F1476407-FBEE-B245-B02E-6BB297F98780}" srcOrd="22" destOrd="0" presId="urn:microsoft.com/office/officeart/2005/8/layout/default"/>
    <dgm:cxn modelId="{2EBB99BE-CB97-F640-A5D5-8CD2BE27AC87}" type="presParOf" srcId="{0CDD651B-9D83-BF43-BB61-9FDF9CB8350A}" destId="{0C8B031F-5681-EE4F-AF83-EB86E55ADD5F}" srcOrd="23" destOrd="0" presId="urn:microsoft.com/office/officeart/2005/8/layout/default"/>
    <dgm:cxn modelId="{A2DADF10-479F-0F46-9F1B-4EBB0850122E}" type="presParOf" srcId="{0CDD651B-9D83-BF43-BB61-9FDF9CB8350A}" destId="{1A62A11C-07C9-4843-9265-52FF5B68B5DE}" srcOrd="24" destOrd="0" presId="urn:microsoft.com/office/officeart/2005/8/layout/default"/>
    <dgm:cxn modelId="{52DAF1DB-4E58-A845-9735-88B344C4F473}" type="presParOf" srcId="{0CDD651B-9D83-BF43-BB61-9FDF9CB8350A}" destId="{87F2107C-4029-4043-969C-5F0CB501A7A5}" srcOrd="25" destOrd="0" presId="urn:microsoft.com/office/officeart/2005/8/layout/default"/>
    <dgm:cxn modelId="{2339F20D-18AE-4A4D-9119-A7075A51011C}" type="presParOf" srcId="{0CDD651B-9D83-BF43-BB61-9FDF9CB8350A}" destId="{B7D2E96E-3002-DD46-AF86-C2193A9D981B}" srcOrd="26" destOrd="0" presId="urn:microsoft.com/office/officeart/2005/8/layout/default"/>
    <dgm:cxn modelId="{44B22D0C-2772-6540-A08D-F679A3DFDBAA}" type="presParOf" srcId="{0CDD651B-9D83-BF43-BB61-9FDF9CB8350A}" destId="{FD4195FF-58E6-1346-B88D-F4FD9408D968}" srcOrd="27" destOrd="0" presId="urn:microsoft.com/office/officeart/2005/8/layout/default"/>
    <dgm:cxn modelId="{62B632DC-BACB-A942-883F-6C927C0B0DDE}" type="presParOf" srcId="{0CDD651B-9D83-BF43-BB61-9FDF9CB8350A}" destId="{6AB40654-CC31-3F44-9ECA-9387E3B390E1}" srcOrd="28" destOrd="0" presId="urn:microsoft.com/office/officeart/2005/8/layout/default"/>
    <dgm:cxn modelId="{08479FC4-DDF6-C14F-98B4-04D6469EB29A}" type="presParOf" srcId="{0CDD651B-9D83-BF43-BB61-9FDF9CB8350A}" destId="{62DE90B0-98CC-954E-9C26-940E7DC47B7D}" srcOrd="29" destOrd="0" presId="urn:microsoft.com/office/officeart/2005/8/layout/default"/>
    <dgm:cxn modelId="{D03FEA8C-667D-4649-B222-09D8A95BEB29}" type="presParOf" srcId="{0CDD651B-9D83-BF43-BB61-9FDF9CB8350A}" destId="{50ADB3DB-B833-1944-8398-C74D3BEF7EFE}" srcOrd="30" destOrd="0" presId="urn:microsoft.com/office/officeart/2005/8/layout/default"/>
    <dgm:cxn modelId="{3D0E2974-0729-C447-B75B-A61D2FF5CAFF}" type="presParOf" srcId="{0CDD651B-9D83-BF43-BB61-9FDF9CB8350A}" destId="{411B5814-1B6C-9541-8486-F9AC8A85B19F}" srcOrd="31" destOrd="0" presId="urn:microsoft.com/office/officeart/2005/8/layout/default"/>
    <dgm:cxn modelId="{F28C9A0E-B491-7141-8CAB-7A6E652D5A51}" type="presParOf" srcId="{0CDD651B-9D83-BF43-BB61-9FDF9CB8350A}" destId="{663855C5-3545-4840-8F54-BF7A199567F5}" srcOrd="32" destOrd="0" presId="urn:microsoft.com/office/officeart/2005/8/layout/default"/>
    <dgm:cxn modelId="{03930D52-10BE-3544-8B8E-146923A6474C}" type="presParOf" srcId="{0CDD651B-9D83-BF43-BB61-9FDF9CB8350A}" destId="{0994DFF0-2D59-EF4A-9C65-2D398EC1DDE5}" srcOrd="33" destOrd="0" presId="urn:microsoft.com/office/officeart/2005/8/layout/default"/>
    <dgm:cxn modelId="{CD79FB2C-AF6A-7F40-8368-023A462140EF}" type="presParOf" srcId="{0CDD651B-9D83-BF43-BB61-9FDF9CB8350A}" destId="{09D9268F-D781-154B-9CA9-D934813DC269}" srcOrd="34" destOrd="0" presId="urn:microsoft.com/office/officeart/2005/8/layout/default"/>
    <dgm:cxn modelId="{57F012CB-0B65-604B-8BF9-F3ED8B9CD2A1}" type="presParOf" srcId="{0CDD651B-9D83-BF43-BB61-9FDF9CB8350A}" destId="{BE65B614-BB09-0F41-9034-55150494824F}" srcOrd="35" destOrd="0" presId="urn:microsoft.com/office/officeart/2005/8/layout/default"/>
    <dgm:cxn modelId="{AA2D7723-150B-874A-8917-41B1C24EAA7A}" type="presParOf" srcId="{0CDD651B-9D83-BF43-BB61-9FDF9CB8350A}" destId="{740EBB64-FAA3-4D46-B8D2-170E4DB88584}" srcOrd="36" destOrd="0" presId="urn:microsoft.com/office/officeart/2005/8/layout/default"/>
    <dgm:cxn modelId="{FE718832-3B20-E743-932B-1ED516DF5CD4}" type="presParOf" srcId="{0CDD651B-9D83-BF43-BB61-9FDF9CB8350A}" destId="{70BF306E-DE31-F14B-B4F4-8DC23DB26FC0}" srcOrd="37" destOrd="0" presId="urn:microsoft.com/office/officeart/2005/8/layout/default"/>
    <dgm:cxn modelId="{60F2F26E-0F20-3F42-83FD-726A94D3D798}" type="presParOf" srcId="{0CDD651B-9D83-BF43-BB61-9FDF9CB8350A}" destId="{C62E03DF-070F-E549-BB3D-8DEBEE4927F9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BEDBF26-F709-B943-874B-5D180F0FFBAD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B2513B-0110-D442-AF03-BB83E31BD4EA}">
      <dgm:prSet phldrT="[Testo]"/>
      <dgm:spPr/>
      <dgm:t>
        <a:bodyPr/>
        <a:lstStyle/>
        <a:p>
          <a:r>
            <a:rPr lang="it-IT" dirty="0"/>
            <a:t>NO ANTIDEPRESSIVI</a:t>
          </a:r>
        </a:p>
      </dgm:t>
    </dgm:pt>
    <dgm:pt modelId="{66479714-6278-3F4D-B8FB-FFC84C1CA39A}" type="parTrans" cxnId="{4DC32917-0676-3D45-B366-51A791829E0E}">
      <dgm:prSet/>
      <dgm:spPr/>
      <dgm:t>
        <a:bodyPr/>
        <a:lstStyle/>
        <a:p>
          <a:endParaRPr lang="it-IT"/>
        </a:p>
      </dgm:t>
    </dgm:pt>
    <dgm:pt modelId="{3A2F34A5-4B79-CD4B-9AE8-D98C844F18EB}" type="sibTrans" cxnId="{4DC32917-0676-3D45-B366-51A791829E0E}">
      <dgm:prSet/>
      <dgm:spPr/>
      <dgm:t>
        <a:bodyPr/>
        <a:lstStyle/>
        <a:p>
          <a:endParaRPr lang="it-IT"/>
        </a:p>
      </dgm:t>
    </dgm:pt>
    <dgm:pt modelId="{51129FB4-9BDA-0245-994C-F89305FFFAA9}">
      <dgm:prSet phldrT="[Testo]"/>
      <dgm:spPr/>
      <dgm:t>
        <a:bodyPr/>
        <a:lstStyle/>
        <a:p>
          <a:r>
            <a:rPr lang="it-IT" dirty="0"/>
            <a:t>NO T.MAGGIORI 2°GENERAZIONE</a:t>
          </a:r>
        </a:p>
      </dgm:t>
    </dgm:pt>
    <dgm:pt modelId="{1B75EC91-09EA-1C45-BCEC-C3ECFE6EA2CB}" type="parTrans" cxnId="{83C2077D-899E-0E4B-8BFF-3FB3A47D39CB}">
      <dgm:prSet/>
      <dgm:spPr/>
      <dgm:t>
        <a:bodyPr/>
        <a:lstStyle/>
        <a:p>
          <a:endParaRPr lang="it-IT"/>
        </a:p>
      </dgm:t>
    </dgm:pt>
    <dgm:pt modelId="{5BF9D6AA-1B5D-8D48-A710-6CF64215E23D}" type="sibTrans" cxnId="{83C2077D-899E-0E4B-8BFF-3FB3A47D39CB}">
      <dgm:prSet/>
      <dgm:spPr/>
      <dgm:t>
        <a:bodyPr/>
        <a:lstStyle/>
        <a:p>
          <a:endParaRPr lang="it-IT"/>
        </a:p>
      </dgm:t>
    </dgm:pt>
    <dgm:pt modelId="{309C82E1-73F4-2743-8EC5-DD22AD370554}">
      <dgm:prSet phldrT="[Testo]"/>
      <dgm:spPr/>
      <dgm:t>
        <a:bodyPr/>
        <a:lstStyle/>
        <a:p>
          <a:r>
            <a:rPr lang="it-IT" dirty="0"/>
            <a:t>NO STABILIZZANTI</a:t>
          </a:r>
        </a:p>
      </dgm:t>
    </dgm:pt>
    <dgm:pt modelId="{A59443F1-933F-4A47-AC01-DDBA029B53C2}" type="parTrans" cxnId="{06A68159-673C-1D4E-B369-7CA2AA177B7D}">
      <dgm:prSet/>
      <dgm:spPr/>
      <dgm:t>
        <a:bodyPr/>
        <a:lstStyle/>
        <a:p>
          <a:endParaRPr lang="it-IT"/>
        </a:p>
      </dgm:t>
    </dgm:pt>
    <dgm:pt modelId="{5396E7CB-6F64-6E49-9D57-EB2269585CB1}" type="sibTrans" cxnId="{06A68159-673C-1D4E-B369-7CA2AA177B7D}">
      <dgm:prSet/>
      <dgm:spPr/>
      <dgm:t>
        <a:bodyPr/>
        <a:lstStyle/>
        <a:p>
          <a:endParaRPr lang="it-IT"/>
        </a:p>
      </dgm:t>
    </dgm:pt>
    <dgm:pt modelId="{0B091E81-7253-3546-893B-D0B1EE17AA83}">
      <dgm:prSet phldrT="[Testo]"/>
      <dgm:spPr/>
      <dgm:t>
        <a:bodyPr/>
        <a:lstStyle/>
        <a:p>
          <a:r>
            <a:rPr lang="it-IT" dirty="0"/>
            <a:t>BENZODIAZEPINE AL BISOGNO</a:t>
          </a:r>
        </a:p>
      </dgm:t>
    </dgm:pt>
    <dgm:pt modelId="{534EABD7-C2F8-2146-9674-C55928824086}" type="parTrans" cxnId="{C8848062-F1D1-E543-8258-AB2FFA7F0463}">
      <dgm:prSet/>
      <dgm:spPr/>
      <dgm:t>
        <a:bodyPr/>
        <a:lstStyle/>
        <a:p>
          <a:endParaRPr lang="it-IT"/>
        </a:p>
      </dgm:t>
    </dgm:pt>
    <dgm:pt modelId="{1DBA171A-B471-1D41-9246-A6CC701A090D}" type="sibTrans" cxnId="{C8848062-F1D1-E543-8258-AB2FFA7F0463}">
      <dgm:prSet/>
      <dgm:spPr/>
      <dgm:t>
        <a:bodyPr/>
        <a:lstStyle/>
        <a:p>
          <a:endParaRPr lang="it-IT"/>
        </a:p>
      </dgm:t>
    </dgm:pt>
    <dgm:pt modelId="{604AE108-80E1-4B46-8F82-3CE4123CED83}" type="pres">
      <dgm:prSet presAssocID="{4BEDBF26-F709-B943-874B-5D180F0FFBAD}" presName="Name0" presStyleCnt="0">
        <dgm:presLayoutVars>
          <dgm:dir/>
          <dgm:resizeHandles val="exact"/>
        </dgm:presLayoutVars>
      </dgm:prSet>
      <dgm:spPr/>
    </dgm:pt>
    <dgm:pt modelId="{173D4CCE-CA34-9744-9187-005753F81C66}" type="pres">
      <dgm:prSet presAssocID="{FCB2513B-0110-D442-AF03-BB83E31BD4EA}" presName="compNode" presStyleCnt="0"/>
      <dgm:spPr/>
    </dgm:pt>
    <dgm:pt modelId="{4AAFB395-C8F9-834C-815D-95663EBA1701}" type="pres">
      <dgm:prSet presAssocID="{FCB2513B-0110-D442-AF03-BB83E31BD4EA}" presName="pictRect" presStyleLbl="node1" presStyleIdx="0" presStyleCnt="4"/>
      <dgm:spPr/>
    </dgm:pt>
    <dgm:pt modelId="{BAF9AD95-4958-AB40-BCF0-D4A6D5B93B24}" type="pres">
      <dgm:prSet presAssocID="{FCB2513B-0110-D442-AF03-BB83E31BD4EA}" presName="textRect" presStyleLbl="revTx" presStyleIdx="0" presStyleCnt="4">
        <dgm:presLayoutVars>
          <dgm:bulletEnabled val="1"/>
        </dgm:presLayoutVars>
      </dgm:prSet>
      <dgm:spPr/>
    </dgm:pt>
    <dgm:pt modelId="{4A4977D2-BC0B-214B-A44C-744B4D915335}" type="pres">
      <dgm:prSet presAssocID="{3A2F34A5-4B79-CD4B-9AE8-D98C844F18EB}" presName="sibTrans" presStyleLbl="sibTrans2D1" presStyleIdx="0" presStyleCnt="0"/>
      <dgm:spPr/>
    </dgm:pt>
    <dgm:pt modelId="{D6F34440-7651-4F41-B3FA-CCC528939BEC}" type="pres">
      <dgm:prSet presAssocID="{51129FB4-9BDA-0245-994C-F89305FFFAA9}" presName="compNode" presStyleCnt="0"/>
      <dgm:spPr/>
    </dgm:pt>
    <dgm:pt modelId="{CA63274E-B612-184E-AEC6-2468D666B3AB}" type="pres">
      <dgm:prSet presAssocID="{51129FB4-9BDA-0245-994C-F89305FFFAA9}" presName="pictRect" presStyleLbl="node1" presStyleIdx="1" presStyleCnt="4"/>
      <dgm:spPr/>
    </dgm:pt>
    <dgm:pt modelId="{D2800E36-4E35-6E42-AFA3-3523FCBB3A02}" type="pres">
      <dgm:prSet presAssocID="{51129FB4-9BDA-0245-994C-F89305FFFAA9}" presName="textRect" presStyleLbl="revTx" presStyleIdx="1" presStyleCnt="4">
        <dgm:presLayoutVars>
          <dgm:bulletEnabled val="1"/>
        </dgm:presLayoutVars>
      </dgm:prSet>
      <dgm:spPr/>
    </dgm:pt>
    <dgm:pt modelId="{19925879-4729-8147-9CAB-0ACEE106D468}" type="pres">
      <dgm:prSet presAssocID="{5BF9D6AA-1B5D-8D48-A710-6CF64215E23D}" presName="sibTrans" presStyleLbl="sibTrans2D1" presStyleIdx="0" presStyleCnt="0"/>
      <dgm:spPr/>
    </dgm:pt>
    <dgm:pt modelId="{5F3AA9C5-458D-8E47-941C-C64BB369C052}" type="pres">
      <dgm:prSet presAssocID="{309C82E1-73F4-2743-8EC5-DD22AD370554}" presName="compNode" presStyleCnt="0"/>
      <dgm:spPr/>
    </dgm:pt>
    <dgm:pt modelId="{4B108AA3-0A04-094F-91A5-5360E55BC9BF}" type="pres">
      <dgm:prSet presAssocID="{309C82E1-73F4-2743-8EC5-DD22AD370554}" presName="pictRect" presStyleLbl="node1" presStyleIdx="2" presStyleCnt="4"/>
      <dgm:spPr/>
    </dgm:pt>
    <dgm:pt modelId="{C36C4E80-2760-3742-BD30-26BEAE1D56A1}" type="pres">
      <dgm:prSet presAssocID="{309C82E1-73F4-2743-8EC5-DD22AD370554}" presName="textRect" presStyleLbl="revTx" presStyleIdx="2" presStyleCnt="4">
        <dgm:presLayoutVars>
          <dgm:bulletEnabled val="1"/>
        </dgm:presLayoutVars>
      </dgm:prSet>
      <dgm:spPr/>
    </dgm:pt>
    <dgm:pt modelId="{0B18BC7E-4ED3-E446-B2D6-A6A57CA5D2FB}" type="pres">
      <dgm:prSet presAssocID="{5396E7CB-6F64-6E49-9D57-EB2269585CB1}" presName="sibTrans" presStyleLbl="sibTrans2D1" presStyleIdx="0" presStyleCnt="0"/>
      <dgm:spPr/>
    </dgm:pt>
    <dgm:pt modelId="{0B8649E2-E2AC-D34B-95FD-9DEF62DB089F}" type="pres">
      <dgm:prSet presAssocID="{0B091E81-7253-3546-893B-D0B1EE17AA83}" presName="compNode" presStyleCnt="0"/>
      <dgm:spPr/>
    </dgm:pt>
    <dgm:pt modelId="{71F81890-0FB2-0B44-8CEA-A5E2E87471A3}" type="pres">
      <dgm:prSet presAssocID="{0B091E81-7253-3546-893B-D0B1EE17AA83}" presName="pictRect" presStyleLbl="node1" presStyleIdx="3" presStyleCnt="4"/>
      <dgm:spPr/>
    </dgm:pt>
    <dgm:pt modelId="{7DB28C01-172D-3B4B-BCA4-7584C056FD8D}" type="pres">
      <dgm:prSet presAssocID="{0B091E81-7253-3546-893B-D0B1EE17AA8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6FD2905-B89A-914D-8D49-05BBD6C025B4}" type="presOf" srcId="{309C82E1-73F4-2743-8EC5-DD22AD370554}" destId="{C36C4E80-2760-3742-BD30-26BEAE1D56A1}" srcOrd="0" destOrd="0" presId="urn:microsoft.com/office/officeart/2005/8/layout/pList1"/>
    <dgm:cxn modelId="{4DC32917-0676-3D45-B366-51A791829E0E}" srcId="{4BEDBF26-F709-B943-874B-5D180F0FFBAD}" destId="{FCB2513B-0110-D442-AF03-BB83E31BD4EA}" srcOrd="0" destOrd="0" parTransId="{66479714-6278-3F4D-B8FB-FFC84C1CA39A}" sibTransId="{3A2F34A5-4B79-CD4B-9AE8-D98C844F18EB}"/>
    <dgm:cxn modelId="{F4C1B82B-C5F7-6A4A-8BD5-1EAD176E18ED}" type="presOf" srcId="{4BEDBF26-F709-B943-874B-5D180F0FFBAD}" destId="{604AE108-80E1-4B46-8F82-3CE4123CED83}" srcOrd="0" destOrd="0" presId="urn:microsoft.com/office/officeart/2005/8/layout/pList1"/>
    <dgm:cxn modelId="{E0AED22C-8F80-F240-BF01-63438438EC42}" type="presOf" srcId="{51129FB4-9BDA-0245-994C-F89305FFFAA9}" destId="{D2800E36-4E35-6E42-AFA3-3523FCBB3A02}" srcOrd="0" destOrd="0" presId="urn:microsoft.com/office/officeart/2005/8/layout/pList1"/>
    <dgm:cxn modelId="{5CE4252F-0208-274B-A87E-903A9C905990}" type="presOf" srcId="{3A2F34A5-4B79-CD4B-9AE8-D98C844F18EB}" destId="{4A4977D2-BC0B-214B-A44C-744B4D915335}" srcOrd="0" destOrd="0" presId="urn:microsoft.com/office/officeart/2005/8/layout/pList1"/>
    <dgm:cxn modelId="{CFACEC36-8DCF-7B48-B829-46B9D589F98C}" type="presOf" srcId="{5396E7CB-6F64-6E49-9D57-EB2269585CB1}" destId="{0B18BC7E-4ED3-E446-B2D6-A6A57CA5D2FB}" srcOrd="0" destOrd="0" presId="urn:microsoft.com/office/officeart/2005/8/layout/pList1"/>
    <dgm:cxn modelId="{06A68159-673C-1D4E-B369-7CA2AA177B7D}" srcId="{4BEDBF26-F709-B943-874B-5D180F0FFBAD}" destId="{309C82E1-73F4-2743-8EC5-DD22AD370554}" srcOrd="2" destOrd="0" parTransId="{A59443F1-933F-4A47-AC01-DDBA029B53C2}" sibTransId="{5396E7CB-6F64-6E49-9D57-EB2269585CB1}"/>
    <dgm:cxn modelId="{C2AAED5B-4F76-7A4B-ACA6-A327A3CEF954}" type="presOf" srcId="{0B091E81-7253-3546-893B-D0B1EE17AA83}" destId="{7DB28C01-172D-3B4B-BCA4-7584C056FD8D}" srcOrd="0" destOrd="0" presId="urn:microsoft.com/office/officeart/2005/8/layout/pList1"/>
    <dgm:cxn modelId="{C8848062-F1D1-E543-8258-AB2FFA7F0463}" srcId="{4BEDBF26-F709-B943-874B-5D180F0FFBAD}" destId="{0B091E81-7253-3546-893B-D0B1EE17AA83}" srcOrd="3" destOrd="0" parTransId="{534EABD7-C2F8-2146-9674-C55928824086}" sibTransId="{1DBA171A-B471-1D41-9246-A6CC701A090D}"/>
    <dgm:cxn modelId="{E121CC63-6455-3F4F-8152-F99C1A0F8AE0}" type="presOf" srcId="{5BF9D6AA-1B5D-8D48-A710-6CF64215E23D}" destId="{19925879-4729-8147-9CAB-0ACEE106D468}" srcOrd="0" destOrd="0" presId="urn:microsoft.com/office/officeart/2005/8/layout/pList1"/>
    <dgm:cxn modelId="{83C2077D-899E-0E4B-8BFF-3FB3A47D39CB}" srcId="{4BEDBF26-F709-B943-874B-5D180F0FFBAD}" destId="{51129FB4-9BDA-0245-994C-F89305FFFAA9}" srcOrd="1" destOrd="0" parTransId="{1B75EC91-09EA-1C45-BCEC-C3ECFE6EA2CB}" sibTransId="{5BF9D6AA-1B5D-8D48-A710-6CF64215E23D}"/>
    <dgm:cxn modelId="{F140F5A5-8C4B-E24C-A742-BEE994C7A6A8}" type="presOf" srcId="{FCB2513B-0110-D442-AF03-BB83E31BD4EA}" destId="{BAF9AD95-4958-AB40-BCF0-D4A6D5B93B24}" srcOrd="0" destOrd="0" presId="urn:microsoft.com/office/officeart/2005/8/layout/pList1"/>
    <dgm:cxn modelId="{EA434869-A073-DE4A-BE0B-79F3CE17F3FC}" type="presParOf" srcId="{604AE108-80E1-4B46-8F82-3CE4123CED83}" destId="{173D4CCE-CA34-9744-9187-005753F81C66}" srcOrd="0" destOrd="0" presId="urn:microsoft.com/office/officeart/2005/8/layout/pList1"/>
    <dgm:cxn modelId="{ADB214E9-20D3-F247-A36A-EE370CFA79C8}" type="presParOf" srcId="{173D4CCE-CA34-9744-9187-005753F81C66}" destId="{4AAFB395-C8F9-834C-815D-95663EBA1701}" srcOrd="0" destOrd="0" presId="urn:microsoft.com/office/officeart/2005/8/layout/pList1"/>
    <dgm:cxn modelId="{2BC7F062-EC16-5D45-991B-B0FFC206D09E}" type="presParOf" srcId="{173D4CCE-CA34-9744-9187-005753F81C66}" destId="{BAF9AD95-4958-AB40-BCF0-D4A6D5B93B24}" srcOrd="1" destOrd="0" presId="urn:microsoft.com/office/officeart/2005/8/layout/pList1"/>
    <dgm:cxn modelId="{31FCD32B-937F-D642-AC22-A95958337A62}" type="presParOf" srcId="{604AE108-80E1-4B46-8F82-3CE4123CED83}" destId="{4A4977D2-BC0B-214B-A44C-744B4D915335}" srcOrd="1" destOrd="0" presId="urn:microsoft.com/office/officeart/2005/8/layout/pList1"/>
    <dgm:cxn modelId="{CC5B43D5-7BFA-A046-9238-C0ACA20AE8FF}" type="presParOf" srcId="{604AE108-80E1-4B46-8F82-3CE4123CED83}" destId="{D6F34440-7651-4F41-B3FA-CCC528939BEC}" srcOrd="2" destOrd="0" presId="urn:microsoft.com/office/officeart/2005/8/layout/pList1"/>
    <dgm:cxn modelId="{71A81388-69D1-D045-B757-23AEF9F0A992}" type="presParOf" srcId="{D6F34440-7651-4F41-B3FA-CCC528939BEC}" destId="{CA63274E-B612-184E-AEC6-2468D666B3AB}" srcOrd="0" destOrd="0" presId="urn:microsoft.com/office/officeart/2005/8/layout/pList1"/>
    <dgm:cxn modelId="{171676B9-3A2B-B442-8CDE-878953ED3C2A}" type="presParOf" srcId="{D6F34440-7651-4F41-B3FA-CCC528939BEC}" destId="{D2800E36-4E35-6E42-AFA3-3523FCBB3A02}" srcOrd="1" destOrd="0" presId="urn:microsoft.com/office/officeart/2005/8/layout/pList1"/>
    <dgm:cxn modelId="{3C6095E0-FA8C-1B41-A592-C2655AE5AD63}" type="presParOf" srcId="{604AE108-80E1-4B46-8F82-3CE4123CED83}" destId="{19925879-4729-8147-9CAB-0ACEE106D468}" srcOrd="3" destOrd="0" presId="urn:microsoft.com/office/officeart/2005/8/layout/pList1"/>
    <dgm:cxn modelId="{3389F6D3-F138-2D4D-B011-AB1A1094F38B}" type="presParOf" srcId="{604AE108-80E1-4B46-8F82-3CE4123CED83}" destId="{5F3AA9C5-458D-8E47-941C-C64BB369C052}" srcOrd="4" destOrd="0" presId="urn:microsoft.com/office/officeart/2005/8/layout/pList1"/>
    <dgm:cxn modelId="{317ED98D-C636-404C-8E71-FC13D7ACB480}" type="presParOf" srcId="{5F3AA9C5-458D-8E47-941C-C64BB369C052}" destId="{4B108AA3-0A04-094F-91A5-5360E55BC9BF}" srcOrd="0" destOrd="0" presId="urn:microsoft.com/office/officeart/2005/8/layout/pList1"/>
    <dgm:cxn modelId="{A4690C18-D8CB-4C40-8D81-40910390FDB8}" type="presParOf" srcId="{5F3AA9C5-458D-8E47-941C-C64BB369C052}" destId="{C36C4E80-2760-3742-BD30-26BEAE1D56A1}" srcOrd="1" destOrd="0" presId="urn:microsoft.com/office/officeart/2005/8/layout/pList1"/>
    <dgm:cxn modelId="{BE408987-E620-554D-8946-DD26C5F39F78}" type="presParOf" srcId="{604AE108-80E1-4B46-8F82-3CE4123CED83}" destId="{0B18BC7E-4ED3-E446-B2D6-A6A57CA5D2FB}" srcOrd="5" destOrd="0" presId="urn:microsoft.com/office/officeart/2005/8/layout/pList1"/>
    <dgm:cxn modelId="{57892067-CD27-B246-BCD8-067AC8F86F86}" type="presParOf" srcId="{604AE108-80E1-4B46-8F82-3CE4123CED83}" destId="{0B8649E2-E2AC-D34B-95FD-9DEF62DB089F}" srcOrd="6" destOrd="0" presId="urn:microsoft.com/office/officeart/2005/8/layout/pList1"/>
    <dgm:cxn modelId="{27B2ADB0-B4D6-F549-9052-9BFAB53E2CDF}" type="presParOf" srcId="{0B8649E2-E2AC-D34B-95FD-9DEF62DB089F}" destId="{71F81890-0FB2-0B44-8CEA-A5E2E87471A3}" srcOrd="0" destOrd="0" presId="urn:microsoft.com/office/officeart/2005/8/layout/pList1"/>
    <dgm:cxn modelId="{D7274702-2BA1-154C-9C51-061920028093}" type="presParOf" srcId="{0B8649E2-E2AC-D34B-95FD-9DEF62DB089F}" destId="{7DB28C01-172D-3B4B-BCA4-7584C056FD8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it-IT" dirty="0"/>
            <a:t>DELIRIO STRUTTURATO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RABBIA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RIGIDO DEDUTTIVO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808831C-BBA3-174F-AFA2-8255E748E205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D66800-9282-1B4E-B11E-D6104802DD87}">
      <dgm:prSet phldrT="[Tes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t-IT" dirty="0"/>
            <a:t>DELIRIO DISORGANIZZATO</a:t>
          </a:r>
        </a:p>
      </dgm:t>
    </dgm:pt>
    <dgm:pt modelId="{A54AB051-207B-494C-94BE-E71C78A97B01}" type="parTrans" cxnId="{BDE60237-686B-7844-A75B-E12DBFE76E79}">
      <dgm:prSet/>
      <dgm:spPr/>
      <dgm:t>
        <a:bodyPr/>
        <a:lstStyle/>
        <a:p>
          <a:endParaRPr lang="it-IT"/>
        </a:p>
      </dgm:t>
    </dgm:pt>
    <dgm:pt modelId="{72CD89C4-D9DE-9344-8DAC-D7764EDBA403}" type="sibTrans" cxnId="{BDE60237-686B-7844-A75B-E12DBFE76E79}">
      <dgm:prSet/>
      <dgm:spPr/>
      <dgm:t>
        <a:bodyPr/>
        <a:lstStyle/>
        <a:p>
          <a:endParaRPr lang="it-IT"/>
        </a:p>
      </dgm:t>
    </dgm:pt>
    <dgm:pt modelId="{2C9838A6-AB28-734B-92D8-CE44F7FEAF1E}">
      <dgm:prSet phldrT="[Testo]"/>
      <dgm:spPr/>
      <dgm:t>
        <a:bodyPr/>
        <a:lstStyle/>
        <a:p>
          <a:r>
            <a:rPr lang="it-IT" dirty="0"/>
            <a:t>PAURA</a:t>
          </a:r>
        </a:p>
      </dgm:t>
    </dgm:pt>
    <dgm:pt modelId="{8AE3E69C-D1AD-3A4D-A6C7-9F08223210C1}" type="parTrans" cxnId="{300EB8BA-F40C-334B-8C77-02A27361B44A}">
      <dgm:prSet/>
      <dgm:spPr/>
      <dgm:t>
        <a:bodyPr/>
        <a:lstStyle/>
        <a:p>
          <a:endParaRPr lang="it-IT"/>
        </a:p>
      </dgm:t>
    </dgm:pt>
    <dgm:pt modelId="{EE1D278C-ACB4-6B45-BC20-7129DBC056B6}" type="sibTrans" cxnId="{300EB8BA-F40C-334B-8C77-02A27361B44A}">
      <dgm:prSet/>
      <dgm:spPr/>
      <dgm:t>
        <a:bodyPr/>
        <a:lstStyle/>
        <a:p>
          <a:endParaRPr lang="it-IT"/>
        </a:p>
      </dgm:t>
    </dgm:pt>
    <dgm:pt modelId="{AF89A1C2-A539-6A4A-B762-CC2D9BB451FA}">
      <dgm:prSet/>
      <dgm:spPr/>
      <dgm:t>
        <a:bodyPr/>
        <a:lstStyle/>
        <a:p>
          <a:r>
            <a:rPr lang="it-IT" dirty="0"/>
            <a:t>PENSIERO ANALOGICO</a:t>
          </a:r>
        </a:p>
      </dgm:t>
    </dgm:pt>
    <dgm:pt modelId="{E6FB3920-D95A-5346-AB6D-FDA3D4144FE9}" type="parTrans" cxnId="{06BF6ECD-FBF7-E64D-AF7F-80CC23EBFCB8}">
      <dgm:prSet/>
      <dgm:spPr/>
      <dgm:t>
        <a:bodyPr/>
        <a:lstStyle/>
        <a:p>
          <a:endParaRPr lang="it-IT"/>
        </a:p>
      </dgm:t>
    </dgm:pt>
    <dgm:pt modelId="{168E53A3-D447-1441-901F-D29F6FA4E6FB}" type="sibTrans" cxnId="{06BF6ECD-FBF7-E64D-AF7F-80CC23EBFCB8}">
      <dgm:prSet/>
      <dgm:spPr/>
      <dgm:t>
        <a:bodyPr/>
        <a:lstStyle/>
        <a:p>
          <a:endParaRPr lang="it-IT"/>
        </a:p>
      </dgm:t>
    </dgm:pt>
    <dgm:pt modelId="{8F451E93-0B06-344F-B1DC-7F5ADCE101D1}" type="pres">
      <dgm:prSet presAssocID="{8808831C-BBA3-174F-AFA2-8255E748E205}" presName="Name0" presStyleCnt="0">
        <dgm:presLayoutVars>
          <dgm:dir/>
          <dgm:resizeHandles val="exact"/>
        </dgm:presLayoutVars>
      </dgm:prSet>
      <dgm:spPr/>
    </dgm:pt>
    <dgm:pt modelId="{0497148D-5BD6-6F43-BC73-8541B8A2C1A1}" type="pres">
      <dgm:prSet presAssocID="{F9D66800-9282-1B4E-B11E-D6104802DD87}" presName="Name5" presStyleLbl="vennNode1" presStyleIdx="0" presStyleCnt="3" custLinFactNeighborY="344">
        <dgm:presLayoutVars>
          <dgm:bulletEnabled val="1"/>
        </dgm:presLayoutVars>
      </dgm:prSet>
      <dgm:spPr/>
    </dgm:pt>
    <dgm:pt modelId="{973FA882-9844-F740-9B8A-7D43A4E508CE}" type="pres">
      <dgm:prSet presAssocID="{72CD89C4-D9DE-9344-8DAC-D7764EDBA403}" presName="space" presStyleCnt="0"/>
      <dgm:spPr/>
    </dgm:pt>
    <dgm:pt modelId="{BBB1E552-4B6D-7A43-9C2D-FBBA1444EFCF}" type="pres">
      <dgm:prSet presAssocID="{AF89A1C2-A539-6A4A-B762-CC2D9BB451FA}" presName="Name5" presStyleLbl="vennNode1" presStyleIdx="1" presStyleCnt="3">
        <dgm:presLayoutVars>
          <dgm:bulletEnabled val="1"/>
        </dgm:presLayoutVars>
      </dgm:prSet>
      <dgm:spPr/>
    </dgm:pt>
    <dgm:pt modelId="{39AB47D7-7FDF-1B4D-8165-D8BC5E2B78F4}" type="pres">
      <dgm:prSet presAssocID="{168E53A3-D447-1441-901F-D29F6FA4E6FB}" presName="space" presStyleCnt="0"/>
      <dgm:spPr/>
    </dgm:pt>
    <dgm:pt modelId="{ECAD78DC-37BB-6742-81AB-E1023A0D3D95}" type="pres">
      <dgm:prSet presAssocID="{2C9838A6-AB28-734B-92D8-CE44F7FEAF1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DE60237-686B-7844-A75B-E12DBFE76E79}" srcId="{8808831C-BBA3-174F-AFA2-8255E748E205}" destId="{F9D66800-9282-1B4E-B11E-D6104802DD87}" srcOrd="0" destOrd="0" parTransId="{A54AB051-207B-494C-94BE-E71C78A97B01}" sibTransId="{72CD89C4-D9DE-9344-8DAC-D7764EDBA403}"/>
    <dgm:cxn modelId="{2C8CAE67-E59F-4F4A-9AF9-A3AC7AC221D7}" type="presOf" srcId="{8808831C-BBA3-174F-AFA2-8255E748E205}" destId="{8F451E93-0B06-344F-B1DC-7F5ADCE101D1}" srcOrd="0" destOrd="0" presId="urn:microsoft.com/office/officeart/2005/8/layout/venn3"/>
    <dgm:cxn modelId="{22E49B8F-B7F0-354C-9627-6E1406F5A2E3}" type="presOf" srcId="{2C9838A6-AB28-734B-92D8-CE44F7FEAF1E}" destId="{ECAD78DC-37BB-6742-81AB-E1023A0D3D95}" srcOrd="0" destOrd="0" presId="urn:microsoft.com/office/officeart/2005/8/layout/venn3"/>
    <dgm:cxn modelId="{CF7F01A6-2836-1648-913A-620E4B068283}" type="presOf" srcId="{F9D66800-9282-1B4E-B11E-D6104802DD87}" destId="{0497148D-5BD6-6F43-BC73-8541B8A2C1A1}" srcOrd="0" destOrd="0" presId="urn:microsoft.com/office/officeart/2005/8/layout/venn3"/>
    <dgm:cxn modelId="{5BA618A6-7F6A-5643-8E85-38C3B5FB7398}" type="presOf" srcId="{AF89A1C2-A539-6A4A-B762-CC2D9BB451FA}" destId="{BBB1E552-4B6D-7A43-9C2D-FBBA1444EFCF}" srcOrd="0" destOrd="0" presId="urn:microsoft.com/office/officeart/2005/8/layout/venn3"/>
    <dgm:cxn modelId="{300EB8BA-F40C-334B-8C77-02A27361B44A}" srcId="{8808831C-BBA3-174F-AFA2-8255E748E205}" destId="{2C9838A6-AB28-734B-92D8-CE44F7FEAF1E}" srcOrd="2" destOrd="0" parTransId="{8AE3E69C-D1AD-3A4D-A6C7-9F08223210C1}" sibTransId="{EE1D278C-ACB4-6B45-BC20-7129DBC056B6}"/>
    <dgm:cxn modelId="{06BF6ECD-FBF7-E64D-AF7F-80CC23EBFCB8}" srcId="{8808831C-BBA3-174F-AFA2-8255E748E205}" destId="{AF89A1C2-A539-6A4A-B762-CC2D9BB451FA}" srcOrd="1" destOrd="0" parTransId="{E6FB3920-D95A-5346-AB6D-FDA3D4144FE9}" sibTransId="{168E53A3-D447-1441-901F-D29F6FA4E6FB}"/>
    <dgm:cxn modelId="{FB2B75A2-4D27-D94D-9613-F8A0F8F13B4A}" type="presParOf" srcId="{8F451E93-0B06-344F-B1DC-7F5ADCE101D1}" destId="{0497148D-5BD6-6F43-BC73-8541B8A2C1A1}" srcOrd="0" destOrd="0" presId="urn:microsoft.com/office/officeart/2005/8/layout/venn3"/>
    <dgm:cxn modelId="{3EE14ED5-D4A8-594D-BAFE-348FBB8E73E3}" type="presParOf" srcId="{8F451E93-0B06-344F-B1DC-7F5ADCE101D1}" destId="{973FA882-9844-F740-9B8A-7D43A4E508CE}" srcOrd="1" destOrd="0" presId="urn:microsoft.com/office/officeart/2005/8/layout/venn3"/>
    <dgm:cxn modelId="{CE3CF72D-FC3C-2645-BB1A-D47B22F4AB93}" type="presParOf" srcId="{8F451E93-0B06-344F-B1DC-7F5ADCE101D1}" destId="{BBB1E552-4B6D-7A43-9C2D-FBBA1444EFCF}" srcOrd="2" destOrd="0" presId="urn:microsoft.com/office/officeart/2005/8/layout/venn3"/>
    <dgm:cxn modelId="{EF39D667-5CCA-6942-8BE3-5FA1ECD5C7A9}" type="presParOf" srcId="{8F451E93-0B06-344F-B1DC-7F5ADCE101D1}" destId="{39AB47D7-7FDF-1B4D-8165-D8BC5E2B78F4}" srcOrd="3" destOrd="0" presId="urn:microsoft.com/office/officeart/2005/8/layout/venn3"/>
    <dgm:cxn modelId="{4C36DDBD-F97B-4142-8B41-8C5848D4B6F4}" type="presParOf" srcId="{8F451E93-0B06-344F-B1DC-7F5ADCE101D1}" destId="{ECAD78DC-37BB-6742-81AB-E1023A0D3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A989D087-6C22-47FB-94B3-6CA9D2F4FA8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01AAE3-900D-49C3-AFE9-A9010C85F8B1}">
      <dgm:prSet custT="1"/>
      <dgm:spPr/>
      <dgm:t>
        <a:bodyPr/>
        <a:lstStyle/>
        <a:p>
          <a:r>
            <a:rPr lang="it-IT" sz="2000" dirty="0"/>
            <a:t>Spesso un Paziente farmacoresistente sta semplicemente assumendo un farmaco poco indicato in base al tipo di funzioni alterate o alla loro integrazione</a:t>
          </a:r>
          <a:endParaRPr lang="en-US" sz="2000" dirty="0"/>
        </a:p>
      </dgm:t>
    </dgm:pt>
    <dgm:pt modelId="{80C3082F-90CC-4835-A98B-BB9B60BF7F42}" type="parTrans" cxnId="{5D6C715A-09FF-4A0F-8DA3-938488D9E87D}">
      <dgm:prSet/>
      <dgm:spPr/>
      <dgm:t>
        <a:bodyPr/>
        <a:lstStyle/>
        <a:p>
          <a:endParaRPr lang="en-US"/>
        </a:p>
      </dgm:t>
    </dgm:pt>
    <dgm:pt modelId="{AEA5A06F-C993-4DA3-A168-D8EAD3F6C738}" type="sibTrans" cxnId="{5D6C715A-09FF-4A0F-8DA3-938488D9E87D}">
      <dgm:prSet/>
      <dgm:spPr/>
      <dgm:t>
        <a:bodyPr/>
        <a:lstStyle/>
        <a:p>
          <a:endParaRPr lang="en-US"/>
        </a:p>
      </dgm:t>
    </dgm:pt>
    <dgm:pt modelId="{6C1CAFE0-D3D9-4DFD-B13D-6842E475883D}">
      <dgm:prSet custT="1"/>
      <dgm:spPr/>
      <dgm:t>
        <a:bodyPr/>
        <a:lstStyle/>
        <a:p>
          <a:r>
            <a:rPr lang="it-IT" sz="2000" dirty="0"/>
            <a:t>Spesso si definisce farmacoresistente un paziente che deve prendere una decisione e non si può chiedere al farmaco di sostituire il Soggetto Consapevole.</a:t>
          </a:r>
          <a:endParaRPr lang="en-US" sz="2000" dirty="0"/>
        </a:p>
      </dgm:t>
    </dgm:pt>
    <dgm:pt modelId="{E101E186-49C3-4602-8872-333AA0829417}" type="parTrans" cxnId="{341E6F57-F28F-46B3-9ACA-D940D85F3BA5}">
      <dgm:prSet/>
      <dgm:spPr/>
      <dgm:t>
        <a:bodyPr/>
        <a:lstStyle/>
        <a:p>
          <a:endParaRPr lang="en-US"/>
        </a:p>
      </dgm:t>
    </dgm:pt>
    <dgm:pt modelId="{3824C155-6546-4A6F-BF4D-BF60DBC68E15}" type="sibTrans" cxnId="{341E6F57-F28F-46B3-9ACA-D940D85F3BA5}">
      <dgm:prSet/>
      <dgm:spPr/>
      <dgm:t>
        <a:bodyPr/>
        <a:lstStyle/>
        <a:p>
          <a:endParaRPr lang="en-US"/>
        </a:p>
      </dgm:t>
    </dgm:pt>
    <dgm:pt modelId="{5B8BC1C5-F031-014C-9133-3E726C1C7A9A}" type="pres">
      <dgm:prSet presAssocID="{A989D087-6C22-47FB-94B3-6CA9D2F4FA8F}" presName="diagram" presStyleCnt="0">
        <dgm:presLayoutVars>
          <dgm:dir/>
          <dgm:resizeHandles val="exact"/>
        </dgm:presLayoutVars>
      </dgm:prSet>
      <dgm:spPr/>
    </dgm:pt>
    <dgm:pt modelId="{D9157DB1-1B73-B743-A31F-991B7A5B1AD3}" type="pres">
      <dgm:prSet presAssocID="{2801AAE3-900D-49C3-AFE9-A9010C85F8B1}" presName="node" presStyleLbl="node1" presStyleIdx="0" presStyleCnt="2" custScaleY="157464">
        <dgm:presLayoutVars>
          <dgm:bulletEnabled val="1"/>
        </dgm:presLayoutVars>
      </dgm:prSet>
      <dgm:spPr/>
    </dgm:pt>
    <dgm:pt modelId="{3CE40303-9378-8D47-B158-E78EAC4C6C9C}" type="pres">
      <dgm:prSet presAssocID="{AEA5A06F-C993-4DA3-A168-D8EAD3F6C738}" presName="sibTrans" presStyleCnt="0"/>
      <dgm:spPr/>
    </dgm:pt>
    <dgm:pt modelId="{A7ADB116-2E60-444B-B4BB-1AB21397BAF2}" type="pres">
      <dgm:prSet presAssocID="{6C1CAFE0-D3D9-4DFD-B13D-6842E475883D}" presName="node" presStyleLbl="node1" presStyleIdx="1" presStyleCnt="2" custScaleY="160784">
        <dgm:presLayoutVars>
          <dgm:bulletEnabled val="1"/>
        </dgm:presLayoutVars>
      </dgm:prSet>
      <dgm:spPr/>
    </dgm:pt>
  </dgm:ptLst>
  <dgm:cxnLst>
    <dgm:cxn modelId="{D0236E01-AC8A-B64D-92A9-CD9F05D9108C}" type="presOf" srcId="{A989D087-6C22-47FB-94B3-6CA9D2F4FA8F}" destId="{5B8BC1C5-F031-014C-9133-3E726C1C7A9A}" srcOrd="0" destOrd="0" presId="urn:microsoft.com/office/officeart/2005/8/layout/default"/>
    <dgm:cxn modelId="{341E6F57-F28F-46B3-9ACA-D940D85F3BA5}" srcId="{A989D087-6C22-47FB-94B3-6CA9D2F4FA8F}" destId="{6C1CAFE0-D3D9-4DFD-B13D-6842E475883D}" srcOrd="1" destOrd="0" parTransId="{E101E186-49C3-4602-8872-333AA0829417}" sibTransId="{3824C155-6546-4A6F-BF4D-BF60DBC68E15}"/>
    <dgm:cxn modelId="{5D6C715A-09FF-4A0F-8DA3-938488D9E87D}" srcId="{A989D087-6C22-47FB-94B3-6CA9D2F4FA8F}" destId="{2801AAE3-900D-49C3-AFE9-A9010C85F8B1}" srcOrd="0" destOrd="0" parTransId="{80C3082F-90CC-4835-A98B-BB9B60BF7F42}" sibTransId="{AEA5A06F-C993-4DA3-A168-D8EAD3F6C738}"/>
    <dgm:cxn modelId="{9A250E74-FDB7-2B4B-B77B-E067FC0DF8EB}" type="presOf" srcId="{2801AAE3-900D-49C3-AFE9-A9010C85F8B1}" destId="{D9157DB1-1B73-B743-A31F-991B7A5B1AD3}" srcOrd="0" destOrd="0" presId="urn:microsoft.com/office/officeart/2005/8/layout/default"/>
    <dgm:cxn modelId="{7DFDE4B8-D909-894C-886D-5ABF7A6D4051}" type="presOf" srcId="{6C1CAFE0-D3D9-4DFD-B13D-6842E475883D}" destId="{A7ADB116-2E60-444B-B4BB-1AB21397BAF2}" srcOrd="0" destOrd="0" presId="urn:microsoft.com/office/officeart/2005/8/layout/default"/>
    <dgm:cxn modelId="{F6732064-BAF4-524A-B1A4-272E8B719AF2}" type="presParOf" srcId="{5B8BC1C5-F031-014C-9133-3E726C1C7A9A}" destId="{D9157DB1-1B73-B743-A31F-991B7A5B1AD3}" srcOrd="0" destOrd="0" presId="urn:microsoft.com/office/officeart/2005/8/layout/default"/>
    <dgm:cxn modelId="{791B55B7-4ED1-494F-B7F4-F7972FBCCFF6}" type="presParOf" srcId="{5B8BC1C5-F031-014C-9133-3E726C1C7A9A}" destId="{3CE40303-9378-8D47-B158-E78EAC4C6C9C}" srcOrd="1" destOrd="0" presId="urn:microsoft.com/office/officeart/2005/8/layout/default"/>
    <dgm:cxn modelId="{4F661B70-1995-0741-9A04-63CB03013535}" type="presParOf" srcId="{5B8BC1C5-F031-014C-9133-3E726C1C7A9A}" destId="{A7ADB116-2E60-444B-B4BB-1AB21397BAF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FD2D6EE-EE2A-1B44-BDBD-B49D8F3230A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62D02-B246-C545-81D9-D06F5E70A876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CONSAPEVOLEZZA</a:t>
          </a:r>
        </a:p>
      </dgm:t>
    </dgm:pt>
    <dgm:pt modelId="{3A098283-448B-744A-96C5-1C5160B420EB}" type="parTrans" cxnId="{1373D261-95B5-6F4C-BCFF-DDBF1DA5FFA1}">
      <dgm:prSet/>
      <dgm:spPr/>
      <dgm:t>
        <a:bodyPr/>
        <a:lstStyle/>
        <a:p>
          <a:endParaRPr lang="it-IT"/>
        </a:p>
      </dgm:t>
    </dgm:pt>
    <dgm:pt modelId="{777D3D20-07A1-1444-BF06-BC1392962CB2}" type="sibTrans" cxnId="{1373D261-95B5-6F4C-BCFF-DDBF1DA5FFA1}">
      <dgm:prSet/>
      <dgm:spPr/>
      <dgm:t>
        <a:bodyPr/>
        <a:lstStyle/>
        <a:p>
          <a:endParaRPr lang="it-IT"/>
        </a:p>
      </dgm:t>
    </dgm:pt>
    <dgm:pt modelId="{FB0A066D-91EA-BE42-A40A-920ACD9B6884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1</a:t>
          </a:r>
        </a:p>
      </dgm:t>
    </dgm:pt>
    <dgm:pt modelId="{99088815-BAC2-334E-BE0B-C9E4A0AE210A}" type="parTrans" cxnId="{F743B930-C84C-B64C-9B57-276FF38F7DD9}">
      <dgm:prSet/>
      <dgm:spPr/>
      <dgm:t>
        <a:bodyPr/>
        <a:lstStyle/>
        <a:p>
          <a:endParaRPr lang="it-IT"/>
        </a:p>
      </dgm:t>
    </dgm:pt>
    <dgm:pt modelId="{3E3BB13D-D22D-A144-A8C5-E93480694411}" type="sibTrans" cxnId="{F743B930-C84C-B64C-9B57-276FF38F7DD9}">
      <dgm:prSet/>
      <dgm:spPr/>
      <dgm:t>
        <a:bodyPr/>
        <a:lstStyle/>
        <a:p>
          <a:endParaRPr lang="it-IT"/>
        </a:p>
      </dgm:t>
    </dgm:pt>
    <dgm:pt modelId="{7AA53A26-1F04-8B4B-AA7F-E1E7AA954DB4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2</a:t>
          </a:r>
        </a:p>
      </dgm:t>
    </dgm:pt>
    <dgm:pt modelId="{1D08988D-4D2C-0F41-9158-9AA1D5905446}" type="parTrans" cxnId="{EF5AE857-F615-B742-A04E-C6E486957734}">
      <dgm:prSet/>
      <dgm:spPr/>
      <dgm:t>
        <a:bodyPr/>
        <a:lstStyle/>
        <a:p>
          <a:endParaRPr lang="it-IT"/>
        </a:p>
      </dgm:t>
    </dgm:pt>
    <dgm:pt modelId="{E0293079-0F38-B143-9640-05F56723DE9D}" type="sibTrans" cxnId="{EF5AE857-F615-B742-A04E-C6E486957734}">
      <dgm:prSet/>
      <dgm:spPr/>
      <dgm:t>
        <a:bodyPr/>
        <a:lstStyle/>
        <a:p>
          <a:endParaRPr lang="it-IT"/>
        </a:p>
      </dgm:t>
    </dgm:pt>
    <dgm:pt modelId="{1B6C1381-4249-DF46-A969-ACB07BB58ECD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/>
            <a:t>DECISIONE 3</a:t>
          </a:r>
        </a:p>
      </dgm:t>
    </dgm:pt>
    <dgm:pt modelId="{31F95A17-0541-3B49-8873-1F5E40C14B9E}" type="parTrans" cxnId="{BEE9C06A-49D9-3444-B588-B19451738B1C}">
      <dgm:prSet/>
      <dgm:spPr/>
      <dgm:t>
        <a:bodyPr/>
        <a:lstStyle/>
        <a:p>
          <a:endParaRPr lang="it-IT"/>
        </a:p>
      </dgm:t>
    </dgm:pt>
    <dgm:pt modelId="{CD8A5CC8-7223-EC4E-BA99-56C9397AA592}" type="sibTrans" cxnId="{BEE9C06A-49D9-3444-B588-B19451738B1C}">
      <dgm:prSet/>
      <dgm:spPr/>
      <dgm:t>
        <a:bodyPr/>
        <a:lstStyle/>
        <a:p>
          <a:endParaRPr lang="it-IT"/>
        </a:p>
      </dgm:t>
    </dgm:pt>
    <dgm:pt modelId="{30F00751-2016-F743-84C2-C481C3BDDD85}">
      <dgm:prSet/>
      <dgm:spPr/>
      <dgm:t>
        <a:bodyPr/>
        <a:lstStyle/>
        <a:p>
          <a:r>
            <a:rPr lang="it-IT" dirty="0"/>
            <a:t>SR</a:t>
          </a:r>
        </a:p>
      </dgm:t>
    </dgm:pt>
    <dgm:pt modelId="{45927C7C-2E7F-324A-BC07-C1371B353F41}" type="parTrans" cxnId="{053B97F8-CC00-A641-A5F5-1916D4D4CAF4}">
      <dgm:prSet/>
      <dgm:spPr/>
      <dgm:t>
        <a:bodyPr/>
        <a:lstStyle/>
        <a:p>
          <a:endParaRPr lang="it-IT"/>
        </a:p>
      </dgm:t>
    </dgm:pt>
    <dgm:pt modelId="{11349206-05B7-C24B-A03C-EE318D47284B}" type="sibTrans" cxnId="{053B97F8-CC00-A641-A5F5-1916D4D4CAF4}">
      <dgm:prSet/>
      <dgm:spPr/>
      <dgm:t>
        <a:bodyPr/>
        <a:lstStyle/>
        <a:p>
          <a:endParaRPr lang="it-IT"/>
        </a:p>
      </dgm:t>
    </dgm:pt>
    <dgm:pt modelId="{79B619B1-3667-DD40-9657-017C92948B2B}">
      <dgm:prSet/>
      <dgm:spPr/>
      <dgm:t>
        <a:bodyPr/>
        <a:lstStyle/>
        <a:p>
          <a:r>
            <a:rPr lang="it-IT" dirty="0"/>
            <a:t>SS</a:t>
          </a:r>
        </a:p>
      </dgm:t>
    </dgm:pt>
    <dgm:pt modelId="{838E4940-048C-6942-AEB5-A0D5A1554E89}" type="parTrans" cxnId="{B1845C5D-E006-E448-BCBC-1910D400A6A2}">
      <dgm:prSet/>
      <dgm:spPr/>
      <dgm:t>
        <a:bodyPr/>
        <a:lstStyle/>
        <a:p>
          <a:endParaRPr lang="it-IT"/>
        </a:p>
      </dgm:t>
    </dgm:pt>
    <dgm:pt modelId="{09DC81B4-32B0-7848-9EC5-DCFFAAC99A38}" type="sibTrans" cxnId="{B1845C5D-E006-E448-BCBC-1910D400A6A2}">
      <dgm:prSet/>
      <dgm:spPr/>
      <dgm:t>
        <a:bodyPr/>
        <a:lstStyle/>
        <a:p>
          <a:endParaRPr lang="it-IT"/>
        </a:p>
      </dgm:t>
    </dgm:pt>
    <dgm:pt modelId="{E91BF235-F1FE-3D4B-9C67-4DDF4424A425}">
      <dgm:prSet/>
      <dgm:spPr/>
      <dgm:t>
        <a:bodyPr/>
        <a:lstStyle/>
        <a:p>
          <a:r>
            <a:rPr lang="it-IT" dirty="0"/>
            <a:t>SS    SR</a:t>
          </a:r>
        </a:p>
      </dgm:t>
    </dgm:pt>
    <dgm:pt modelId="{79F32974-65EA-F747-AC3E-C8958D230D99}" type="parTrans" cxnId="{0C17A6A0-1CC8-084C-AC05-F6769988132F}">
      <dgm:prSet/>
      <dgm:spPr/>
      <dgm:t>
        <a:bodyPr/>
        <a:lstStyle/>
        <a:p>
          <a:endParaRPr lang="it-IT"/>
        </a:p>
      </dgm:t>
    </dgm:pt>
    <dgm:pt modelId="{F6C13723-B489-2F44-8FE0-28F7C4551977}" type="sibTrans" cxnId="{0C17A6A0-1CC8-084C-AC05-F6769988132F}">
      <dgm:prSet/>
      <dgm:spPr/>
      <dgm:t>
        <a:bodyPr/>
        <a:lstStyle/>
        <a:p>
          <a:endParaRPr lang="it-IT"/>
        </a:p>
      </dgm:t>
    </dgm:pt>
    <dgm:pt modelId="{10400B62-3BBB-A54C-BA5D-32D405B72554}" type="pres">
      <dgm:prSet presAssocID="{5FD2D6EE-EE2A-1B44-BDBD-B49D8F3230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45D277-F6E3-744B-86E0-27E735403B62}" type="pres">
      <dgm:prSet presAssocID="{9F162D02-B246-C545-81D9-D06F5E70A876}" presName="root1" presStyleCnt="0"/>
      <dgm:spPr/>
    </dgm:pt>
    <dgm:pt modelId="{C87BC9E6-F7AB-D444-BE21-CD733B04A000}" type="pres">
      <dgm:prSet presAssocID="{9F162D02-B246-C545-81D9-D06F5E70A876}" presName="LevelOneTextNode" presStyleLbl="node0" presStyleIdx="0" presStyleCnt="1">
        <dgm:presLayoutVars>
          <dgm:chPref val="3"/>
        </dgm:presLayoutVars>
      </dgm:prSet>
      <dgm:spPr/>
    </dgm:pt>
    <dgm:pt modelId="{F96AE11B-5340-9A40-81F5-B0FE0C58E440}" type="pres">
      <dgm:prSet presAssocID="{9F162D02-B246-C545-81D9-D06F5E70A876}" presName="level2hierChild" presStyleCnt="0"/>
      <dgm:spPr/>
    </dgm:pt>
    <dgm:pt modelId="{7AF4B0F9-9E5A-3840-965F-BD697BD67246}" type="pres">
      <dgm:prSet presAssocID="{99088815-BAC2-334E-BE0B-C9E4A0AE210A}" presName="conn2-1" presStyleLbl="parChTrans1D2" presStyleIdx="0" presStyleCnt="3"/>
      <dgm:spPr/>
    </dgm:pt>
    <dgm:pt modelId="{99F94FAB-5238-E14B-BABA-D4582ED734F7}" type="pres">
      <dgm:prSet presAssocID="{99088815-BAC2-334E-BE0B-C9E4A0AE210A}" presName="connTx" presStyleLbl="parChTrans1D2" presStyleIdx="0" presStyleCnt="3"/>
      <dgm:spPr/>
    </dgm:pt>
    <dgm:pt modelId="{7EE99BA8-613B-FD40-9A21-70936F552CA6}" type="pres">
      <dgm:prSet presAssocID="{FB0A066D-91EA-BE42-A40A-920ACD9B6884}" presName="root2" presStyleCnt="0"/>
      <dgm:spPr/>
    </dgm:pt>
    <dgm:pt modelId="{23F15FFD-F8DD-4249-94D1-AC37B3508666}" type="pres">
      <dgm:prSet presAssocID="{FB0A066D-91EA-BE42-A40A-920ACD9B6884}" presName="LevelTwoTextNode" presStyleLbl="node2" presStyleIdx="0" presStyleCnt="3">
        <dgm:presLayoutVars>
          <dgm:chPref val="3"/>
        </dgm:presLayoutVars>
      </dgm:prSet>
      <dgm:spPr/>
    </dgm:pt>
    <dgm:pt modelId="{62875E97-B422-6747-BFA4-E0F3A39151BF}" type="pres">
      <dgm:prSet presAssocID="{FB0A066D-91EA-BE42-A40A-920ACD9B6884}" presName="level3hierChild" presStyleCnt="0"/>
      <dgm:spPr/>
    </dgm:pt>
    <dgm:pt modelId="{920548C5-23C6-8142-A9E5-17F1EA4737AB}" type="pres">
      <dgm:prSet presAssocID="{45927C7C-2E7F-324A-BC07-C1371B353F41}" presName="conn2-1" presStyleLbl="parChTrans1D3" presStyleIdx="0" presStyleCnt="3"/>
      <dgm:spPr/>
    </dgm:pt>
    <dgm:pt modelId="{3D7C0215-0941-6044-B545-2B318C790C89}" type="pres">
      <dgm:prSet presAssocID="{45927C7C-2E7F-324A-BC07-C1371B353F41}" presName="connTx" presStyleLbl="parChTrans1D3" presStyleIdx="0" presStyleCnt="3"/>
      <dgm:spPr/>
    </dgm:pt>
    <dgm:pt modelId="{D60EB8A0-D6B9-4645-96F8-6D52B79A1D25}" type="pres">
      <dgm:prSet presAssocID="{30F00751-2016-F743-84C2-C481C3BDDD85}" presName="root2" presStyleCnt="0"/>
      <dgm:spPr/>
    </dgm:pt>
    <dgm:pt modelId="{AAC187F8-4ACE-2E40-8151-C059DF2EA2C1}" type="pres">
      <dgm:prSet presAssocID="{30F00751-2016-F743-84C2-C481C3BDDD85}" presName="LevelTwoTextNode" presStyleLbl="node3" presStyleIdx="0" presStyleCnt="3">
        <dgm:presLayoutVars>
          <dgm:chPref val="3"/>
        </dgm:presLayoutVars>
      </dgm:prSet>
      <dgm:spPr/>
    </dgm:pt>
    <dgm:pt modelId="{488027C6-F0BB-F340-BFDE-F347438C9D39}" type="pres">
      <dgm:prSet presAssocID="{30F00751-2016-F743-84C2-C481C3BDDD85}" presName="level3hierChild" presStyleCnt="0"/>
      <dgm:spPr/>
    </dgm:pt>
    <dgm:pt modelId="{4D8C2632-22CD-3B4A-B1E8-EFB0BF5DC739}" type="pres">
      <dgm:prSet presAssocID="{1D08988D-4D2C-0F41-9158-9AA1D5905446}" presName="conn2-1" presStyleLbl="parChTrans1D2" presStyleIdx="1" presStyleCnt="3"/>
      <dgm:spPr/>
    </dgm:pt>
    <dgm:pt modelId="{CA10B414-FA2D-594F-A31F-B044B88D5D09}" type="pres">
      <dgm:prSet presAssocID="{1D08988D-4D2C-0F41-9158-9AA1D5905446}" presName="connTx" presStyleLbl="parChTrans1D2" presStyleIdx="1" presStyleCnt="3"/>
      <dgm:spPr/>
    </dgm:pt>
    <dgm:pt modelId="{B848D561-25D2-994E-AB30-198C65D5689D}" type="pres">
      <dgm:prSet presAssocID="{7AA53A26-1F04-8B4B-AA7F-E1E7AA954DB4}" presName="root2" presStyleCnt="0"/>
      <dgm:spPr/>
    </dgm:pt>
    <dgm:pt modelId="{6F94FE43-0DC6-BB4C-88B0-F0CFA3562933}" type="pres">
      <dgm:prSet presAssocID="{7AA53A26-1F04-8B4B-AA7F-E1E7AA954DB4}" presName="LevelTwoTextNode" presStyleLbl="node2" presStyleIdx="1" presStyleCnt="3">
        <dgm:presLayoutVars>
          <dgm:chPref val="3"/>
        </dgm:presLayoutVars>
      </dgm:prSet>
      <dgm:spPr/>
    </dgm:pt>
    <dgm:pt modelId="{15B69F62-D66C-A941-829E-D181DEE0E20C}" type="pres">
      <dgm:prSet presAssocID="{7AA53A26-1F04-8B4B-AA7F-E1E7AA954DB4}" presName="level3hierChild" presStyleCnt="0"/>
      <dgm:spPr/>
    </dgm:pt>
    <dgm:pt modelId="{F67DD576-840B-9C43-90FC-D7CED87C53C3}" type="pres">
      <dgm:prSet presAssocID="{838E4940-048C-6942-AEB5-A0D5A1554E89}" presName="conn2-1" presStyleLbl="parChTrans1D3" presStyleIdx="1" presStyleCnt="3"/>
      <dgm:spPr/>
    </dgm:pt>
    <dgm:pt modelId="{1EEBCC2D-F916-F44A-996D-FCED35D87AFA}" type="pres">
      <dgm:prSet presAssocID="{838E4940-048C-6942-AEB5-A0D5A1554E89}" presName="connTx" presStyleLbl="parChTrans1D3" presStyleIdx="1" presStyleCnt="3"/>
      <dgm:spPr/>
    </dgm:pt>
    <dgm:pt modelId="{8759C687-BE41-D242-884B-FF6FB2775DA1}" type="pres">
      <dgm:prSet presAssocID="{79B619B1-3667-DD40-9657-017C92948B2B}" presName="root2" presStyleCnt="0"/>
      <dgm:spPr/>
    </dgm:pt>
    <dgm:pt modelId="{EF854D21-F314-BA41-84B0-7CFA8088F278}" type="pres">
      <dgm:prSet presAssocID="{79B619B1-3667-DD40-9657-017C92948B2B}" presName="LevelTwoTextNode" presStyleLbl="node3" presStyleIdx="1" presStyleCnt="3">
        <dgm:presLayoutVars>
          <dgm:chPref val="3"/>
        </dgm:presLayoutVars>
      </dgm:prSet>
      <dgm:spPr/>
    </dgm:pt>
    <dgm:pt modelId="{A93AA678-71FF-9C48-BA90-3F95014EFFE7}" type="pres">
      <dgm:prSet presAssocID="{79B619B1-3667-DD40-9657-017C92948B2B}" presName="level3hierChild" presStyleCnt="0"/>
      <dgm:spPr/>
    </dgm:pt>
    <dgm:pt modelId="{BAFFDD3D-902C-6D4C-9E68-36064C09445D}" type="pres">
      <dgm:prSet presAssocID="{31F95A17-0541-3B49-8873-1F5E40C14B9E}" presName="conn2-1" presStyleLbl="parChTrans1D2" presStyleIdx="2" presStyleCnt="3"/>
      <dgm:spPr/>
    </dgm:pt>
    <dgm:pt modelId="{011BBEC7-E97C-A448-8406-3F0F4AEF3C96}" type="pres">
      <dgm:prSet presAssocID="{31F95A17-0541-3B49-8873-1F5E40C14B9E}" presName="connTx" presStyleLbl="parChTrans1D2" presStyleIdx="2" presStyleCnt="3"/>
      <dgm:spPr/>
    </dgm:pt>
    <dgm:pt modelId="{75280C79-5E64-5245-BB2E-D9D5F70204B5}" type="pres">
      <dgm:prSet presAssocID="{1B6C1381-4249-DF46-A969-ACB07BB58ECD}" presName="root2" presStyleCnt="0"/>
      <dgm:spPr/>
    </dgm:pt>
    <dgm:pt modelId="{93190988-BD56-314D-B50C-85027B813410}" type="pres">
      <dgm:prSet presAssocID="{1B6C1381-4249-DF46-A969-ACB07BB58ECD}" presName="LevelTwoTextNode" presStyleLbl="node2" presStyleIdx="2" presStyleCnt="3">
        <dgm:presLayoutVars>
          <dgm:chPref val="3"/>
        </dgm:presLayoutVars>
      </dgm:prSet>
      <dgm:spPr/>
    </dgm:pt>
    <dgm:pt modelId="{7208E892-C91E-4F44-B41D-4E9194B9665C}" type="pres">
      <dgm:prSet presAssocID="{1B6C1381-4249-DF46-A969-ACB07BB58ECD}" presName="level3hierChild" presStyleCnt="0"/>
      <dgm:spPr/>
    </dgm:pt>
    <dgm:pt modelId="{9D1C9735-675D-4745-91BB-D447D1502BE6}" type="pres">
      <dgm:prSet presAssocID="{79F32974-65EA-F747-AC3E-C8958D230D99}" presName="conn2-1" presStyleLbl="parChTrans1D3" presStyleIdx="2" presStyleCnt="3"/>
      <dgm:spPr/>
    </dgm:pt>
    <dgm:pt modelId="{7A65BA88-DF0A-9345-9FFA-BC95A2EBFBC3}" type="pres">
      <dgm:prSet presAssocID="{79F32974-65EA-F747-AC3E-C8958D230D99}" presName="connTx" presStyleLbl="parChTrans1D3" presStyleIdx="2" presStyleCnt="3"/>
      <dgm:spPr/>
    </dgm:pt>
    <dgm:pt modelId="{EBE6931E-2D31-A14D-9E32-544A92605511}" type="pres">
      <dgm:prSet presAssocID="{E91BF235-F1FE-3D4B-9C67-4DDF4424A425}" presName="root2" presStyleCnt="0"/>
      <dgm:spPr/>
    </dgm:pt>
    <dgm:pt modelId="{C4303206-280E-1749-B682-6381B89D5EC8}" type="pres">
      <dgm:prSet presAssocID="{E91BF235-F1FE-3D4B-9C67-4DDF4424A425}" presName="LevelTwoTextNode" presStyleLbl="node3" presStyleIdx="2" presStyleCnt="3">
        <dgm:presLayoutVars>
          <dgm:chPref val="3"/>
        </dgm:presLayoutVars>
      </dgm:prSet>
      <dgm:spPr/>
    </dgm:pt>
    <dgm:pt modelId="{1997F9F2-48AF-A54A-A681-D169D813024B}" type="pres">
      <dgm:prSet presAssocID="{E91BF235-F1FE-3D4B-9C67-4DDF4424A425}" presName="level3hierChild" presStyleCnt="0"/>
      <dgm:spPr/>
    </dgm:pt>
  </dgm:ptLst>
  <dgm:cxnLst>
    <dgm:cxn modelId="{C341C707-F766-5544-B700-9BE61B8E30F8}" type="presOf" srcId="{5FD2D6EE-EE2A-1B44-BDBD-B49D8F3230A9}" destId="{10400B62-3BBB-A54C-BA5D-32D405B72554}" srcOrd="0" destOrd="0" presId="urn:microsoft.com/office/officeart/2008/layout/HorizontalMultiLevelHierarchy"/>
    <dgm:cxn modelId="{E6E48722-83A2-8744-988E-B3CDC735490A}" type="presOf" srcId="{838E4940-048C-6942-AEB5-A0D5A1554E89}" destId="{1EEBCC2D-F916-F44A-996D-FCED35D87AFA}" srcOrd="1" destOrd="0" presId="urn:microsoft.com/office/officeart/2008/layout/HorizontalMultiLevelHierarchy"/>
    <dgm:cxn modelId="{F743B930-C84C-B64C-9B57-276FF38F7DD9}" srcId="{9F162D02-B246-C545-81D9-D06F5E70A876}" destId="{FB0A066D-91EA-BE42-A40A-920ACD9B6884}" srcOrd="0" destOrd="0" parTransId="{99088815-BAC2-334E-BE0B-C9E4A0AE210A}" sibTransId="{3E3BB13D-D22D-A144-A8C5-E93480694411}"/>
    <dgm:cxn modelId="{06D3DE35-DF6C-EF4D-B817-4522442FAF3E}" type="presOf" srcId="{45927C7C-2E7F-324A-BC07-C1371B353F41}" destId="{3D7C0215-0941-6044-B545-2B318C790C89}" srcOrd="1" destOrd="0" presId="urn:microsoft.com/office/officeart/2008/layout/HorizontalMultiLevelHierarchy"/>
    <dgm:cxn modelId="{9898B640-F8BE-E548-AC34-B49120EB9F37}" type="presOf" srcId="{79F32974-65EA-F747-AC3E-C8958D230D99}" destId="{9D1C9735-675D-4745-91BB-D447D1502BE6}" srcOrd="0" destOrd="0" presId="urn:microsoft.com/office/officeart/2008/layout/HorizontalMultiLevelHierarchy"/>
    <dgm:cxn modelId="{1AE62345-D192-9B45-8076-AD08025D2BA6}" type="presOf" srcId="{9F162D02-B246-C545-81D9-D06F5E70A876}" destId="{C87BC9E6-F7AB-D444-BE21-CD733B04A000}" srcOrd="0" destOrd="0" presId="urn:microsoft.com/office/officeart/2008/layout/HorizontalMultiLevelHierarchy"/>
    <dgm:cxn modelId="{2E812A47-8238-DF46-B572-4E549BF449A5}" type="presOf" srcId="{79B619B1-3667-DD40-9657-017C92948B2B}" destId="{EF854D21-F314-BA41-84B0-7CFA8088F278}" srcOrd="0" destOrd="0" presId="urn:microsoft.com/office/officeart/2008/layout/HorizontalMultiLevelHierarchy"/>
    <dgm:cxn modelId="{EF5AE857-F615-B742-A04E-C6E486957734}" srcId="{9F162D02-B246-C545-81D9-D06F5E70A876}" destId="{7AA53A26-1F04-8B4B-AA7F-E1E7AA954DB4}" srcOrd="1" destOrd="0" parTransId="{1D08988D-4D2C-0F41-9158-9AA1D5905446}" sibTransId="{E0293079-0F38-B143-9640-05F56723DE9D}"/>
    <dgm:cxn modelId="{B1845C5D-E006-E448-BCBC-1910D400A6A2}" srcId="{7AA53A26-1F04-8B4B-AA7F-E1E7AA954DB4}" destId="{79B619B1-3667-DD40-9657-017C92948B2B}" srcOrd="0" destOrd="0" parTransId="{838E4940-048C-6942-AEB5-A0D5A1554E89}" sibTransId="{09DC81B4-32B0-7848-9EC5-DCFFAAC99A38}"/>
    <dgm:cxn modelId="{1373D261-95B5-6F4C-BCFF-DDBF1DA5FFA1}" srcId="{5FD2D6EE-EE2A-1B44-BDBD-B49D8F3230A9}" destId="{9F162D02-B246-C545-81D9-D06F5E70A876}" srcOrd="0" destOrd="0" parTransId="{3A098283-448B-744A-96C5-1C5160B420EB}" sibTransId="{777D3D20-07A1-1444-BF06-BC1392962CB2}"/>
    <dgm:cxn modelId="{DCC6AC67-BC00-5642-81FE-EFC500282741}" type="presOf" srcId="{1B6C1381-4249-DF46-A969-ACB07BB58ECD}" destId="{93190988-BD56-314D-B50C-85027B813410}" srcOrd="0" destOrd="0" presId="urn:microsoft.com/office/officeart/2008/layout/HorizontalMultiLevelHierarchy"/>
    <dgm:cxn modelId="{BEE9C06A-49D9-3444-B588-B19451738B1C}" srcId="{9F162D02-B246-C545-81D9-D06F5E70A876}" destId="{1B6C1381-4249-DF46-A969-ACB07BB58ECD}" srcOrd="2" destOrd="0" parTransId="{31F95A17-0541-3B49-8873-1F5E40C14B9E}" sibTransId="{CD8A5CC8-7223-EC4E-BA99-56C9397AA592}"/>
    <dgm:cxn modelId="{03B1D272-0822-8743-9DEF-AA0888F133C7}" type="presOf" srcId="{1D08988D-4D2C-0F41-9158-9AA1D5905446}" destId="{CA10B414-FA2D-594F-A31F-B044B88D5D09}" srcOrd="1" destOrd="0" presId="urn:microsoft.com/office/officeart/2008/layout/HorizontalMultiLevelHierarchy"/>
    <dgm:cxn modelId="{99C21F81-C619-C142-87AA-E512FBBEF8B2}" type="presOf" srcId="{FB0A066D-91EA-BE42-A40A-920ACD9B6884}" destId="{23F15FFD-F8DD-4249-94D1-AC37B3508666}" srcOrd="0" destOrd="0" presId="urn:microsoft.com/office/officeart/2008/layout/HorizontalMultiLevelHierarchy"/>
    <dgm:cxn modelId="{4F6C798C-C776-9349-8D87-503743202F42}" type="presOf" srcId="{1D08988D-4D2C-0F41-9158-9AA1D5905446}" destId="{4D8C2632-22CD-3B4A-B1E8-EFB0BF5DC739}" srcOrd="0" destOrd="0" presId="urn:microsoft.com/office/officeart/2008/layout/HorizontalMultiLevelHierarchy"/>
    <dgm:cxn modelId="{F149C296-BB73-934E-9B28-4F1EB2E3535F}" type="presOf" srcId="{99088815-BAC2-334E-BE0B-C9E4A0AE210A}" destId="{7AF4B0F9-9E5A-3840-965F-BD697BD67246}" srcOrd="0" destOrd="0" presId="urn:microsoft.com/office/officeart/2008/layout/HorizontalMultiLevelHierarchy"/>
    <dgm:cxn modelId="{0C17A6A0-1CC8-084C-AC05-F6769988132F}" srcId="{1B6C1381-4249-DF46-A969-ACB07BB58ECD}" destId="{E91BF235-F1FE-3D4B-9C67-4DDF4424A425}" srcOrd="0" destOrd="0" parTransId="{79F32974-65EA-F747-AC3E-C8958D230D99}" sibTransId="{F6C13723-B489-2F44-8FE0-28F7C4551977}"/>
    <dgm:cxn modelId="{4AF641AA-B1A5-0F4A-AA9C-E271C78F754A}" type="presOf" srcId="{79F32974-65EA-F747-AC3E-C8958D230D99}" destId="{7A65BA88-DF0A-9345-9FFA-BC95A2EBFBC3}" srcOrd="1" destOrd="0" presId="urn:microsoft.com/office/officeart/2008/layout/HorizontalMultiLevelHierarchy"/>
    <dgm:cxn modelId="{4ACFD6B5-CD84-5440-9AE4-4C0C927449D3}" type="presOf" srcId="{99088815-BAC2-334E-BE0B-C9E4A0AE210A}" destId="{99F94FAB-5238-E14B-BABA-D4582ED734F7}" srcOrd="1" destOrd="0" presId="urn:microsoft.com/office/officeart/2008/layout/HorizontalMultiLevelHierarchy"/>
    <dgm:cxn modelId="{01AD22C6-2404-8E49-8732-6EF51E46089E}" type="presOf" srcId="{838E4940-048C-6942-AEB5-A0D5A1554E89}" destId="{F67DD576-840B-9C43-90FC-D7CED87C53C3}" srcOrd="0" destOrd="0" presId="urn:microsoft.com/office/officeart/2008/layout/HorizontalMultiLevelHierarchy"/>
    <dgm:cxn modelId="{4AFBBFCC-6AA4-164A-88FD-AC084965950F}" type="presOf" srcId="{30F00751-2016-F743-84C2-C481C3BDDD85}" destId="{AAC187F8-4ACE-2E40-8151-C059DF2EA2C1}" srcOrd="0" destOrd="0" presId="urn:microsoft.com/office/officeart/2008/layout/HorizontalMultiLevelHierarchy"/>
    <dgm:cxn modelId="{9A8CFCD1-6DFE-7147-970C-4040DD193C87}" type="presOf" srcId="{31F95A17-0541-3B49-8873-1F5E40C14B9E}" destId="{011BBEC7-E97C-A448-8406-3F0F4AEF3C96}" srcOrd="1" destOrd="0" presId="urn:microsoft.com/office/officeart/2008/layout/HorizontalMultiLevelHierarchy"/>
    <dgm:cxn modelId="{270523E3-3B1B-AF49-A5A0-0083B70DD52F}" type="presOf" srcId="{7AA53A26-1F04-8B4B-AA7F-E1E7AA954DB4}" destId="{6F94FE43-0DC6-BB4C-88B0-F0CFA3562933}" srcOrd="0" destOrd="0" presId="urn:microsoft.com/office/officeart/2008/layout/HorizontalMultiLevelHierarchy"/>
    <dgm:cxn modelId="{C46094E6-9759-1640-B4A0-2D61F65BAC3D}" type="presOf" srcId="{45927C7C-2E7F-324A-BC07-C1371B353F41}" destId="{920548C5-23C6-8142-A9E5-17F1EA4737AB}" srcOrd="0" destOrd="0" presId="urn:microsoft.com/office/officeart/2008/layout/HorizontalMultiLevelHierarchy"/>
    <dgm:cxn modelId="{B7E595F3-86AD-FC49-8BAC-A57DF2B8F744}" type="presOf" srcId="{E91BF235-F1FE-3D4B-9C67-4DDF4424A425}" destId="{C4303206-280E-1749-B682-6381B89D5EC8}" srcOrd="0" destOrd="0" presId="urn:microsoft.com/office/officeart/2008/layout/HorizontalMultiLevelHierarchy"/>
    <dgm:cxn modelId="{053B97F8-CC00-A641-A5F5-1916D4D4CAF4}" srcId="{FB0A066D-91EA-BE42-A40A-920ACD9B6884}" destId="{30F00751-2016-F743-84C2-C481C3BDDD85}" srcOrd="0" destOrd="0" parTransId="{45927C7C-2E7F-324A-BC07-C1371B353F41}" sibTransId="{11349206-05B7-C24B-A03C-EE318D47284B}"/>
    <dgm:cxn modelId="{35A34DFB-51AB-ED4D-89DD-3083D5EC951F}" type="presOf" srcId="{31F95A17-0541-3B49-8873-1F5E40C14B9E}" destId="{BAFFDD3D-902C-6D4C-9E68-36064C09445D}" srcOrd="0" destOrd="0" presId="urn:microsoft.com/office/officeart/2008/layout/HorizontalMultiLevelHierarchy"/>
    <dgm:cxn modelId="{4DFE5F0B-222C-2846-84C8-994C5B44CD1A}" type="presParOf" srcId="{10400B62-3BBB-A54C-BA5D-32D405B72554}" destId="{B445D277-F6E3-744B-86E0-27E735403B62}" srcOrd="0" destOrd="0" presId="urn:microsoft.com/office/officeart/2008/layout/HorizontalMultiLevelHierarchy"/>
    <dgm:cxn modelId="{B62272B0-CC1C-8342-85A2-33FDA6038450}" type="presParOf" srcId="{B445D277-F6E3-744B-86E0-27E735403B62}" destId="{C87BC9E6-F7AB-D444-BE21-CD733B04A000}" srcOrd="0" destOrd="0" presId="urn:microsoft.com/office/officeart/2008/layout/HorizontalMultiLevelHierarchy"/>
    <dgm:cxn modelId="{1851C848-730F-0D4A-BEC2-97A6A5286CB8}" type="presParOf" srcId="{B445D277-F6E3-744B-86E0-27E735403B62}" destId="{F96AE11B-5340-9A40-81F5-B0FE0C58E440}" srcOrd="1" destOrd="0" presId="urn:microsoft.com/office/officeart/2008/layout/HorizontalMultiLevelHierarchy"/>
    <dgm:cxn modelId="{EA275A61-B786-3B4D-99BE-F8A7DC7705A9}" type="presParOf" srcId="{F96AE11B-5340-9A40-81F5-B0FE0C58E440}" destId="{7AF4B0F9-9E5A-3840-965F-BD697BD67246}" srcOrd="0" destOrd="0" presId="urn:microsoft.com/office/officeart/2008/layout/HorizontalMultiLevelHierarchy"/>
    <dgm:cxn modelId="{8EF7F336-E560-0740-9346-AF338DEEA6E4}" type="presParOf" srcId="{7AF4B0F9-9E5A-3840-965F-BD697BD67246}" destId="{99F94FAB-5238-E14B-BABA-D4582ED734F7}" srcOrd="0" destOrd="0" presId="urn:microsoft.com/office/officeart/2008/layout/HorizontalMultiLevelHierarchy"/>
    <dgm:cxn modelId="{C661816F-B86C-0B42-851A-B6A1EB4A2323}" type="presParOf" srcId="{F96AE11B-5340-9A40-81F5-B0FE0C58E440}" destId="{7EE99BA8-613B-FD40-9A21-70936F552CA6}" srcOrd="1" destOrd="0" presId="urn:microsoft.com/office/officeart/2008/layout/HorizontalMultiLevelHierarchy"/>
    <dgm:cxn modelId="{A76C2C93-99F3-7B4A-85ED-371449954702}" type="presParOf" srcId="{7EE99BA8-613B-FD40-9A21-70936F552CA6}" destId="{23F15FFD-F8DD-4249-94D1-AC37B3508666}" srcOrd="0" destOrd="0" presId="urn:microsoft.com/office/officeart/2008/layout/HorizontalMultiLevelHierarchy"/>
    <dgm:cxn modelId="{F4B45C50-E36C-974A-869B-C5F73524D0EE}" type="presParOf" srcId="{7EE99BA8-613B-FD40-9A21-70936F552CA6}" destId="{62875E97-B422-6747-BFA4-E0F3A39151BF}" srcOrd="1" destOrd="0" presId="urn:microsoft.com/office/officeart/2008/layout/HorizontalMultiLevelHierarchy"/>
    <dgm:cxn modelId="{41D42A22-E4A0-124B-87D3-ED9672641628}" type="presParOf" srcId="{62875E97-B422-6747-BFA4-E0F3A39151BF}" destId="{920548C5-23C6-8142-A9E5-17F1EA4737AB}" srcOrd="0" destOrd="0" presId="urn:microsoft.com/office/officeart/2008/layout/HorizontalMultiLevelHierarchy"/>
    <dgm:cxn modelId="{D4F753BE-D4DD-A44E-863A-A867B1903A22}" type="presParOf" srcId="{920548C5-23C6-8142-A9E5-17F1EA4737AB}" destId="{3D7C0215-0941-6044-B545-2B318C790C89}" srcOrd="0" destOrd="0" presId="urn:microsoft.com/office/officeart/2008/layout/HorizontalMultiLevelHierarchy"/>
    <dgm:cxn modelId="{1DC47B7F-4EF8-2548-8198-D79E634E42DE}" type="presParOf" srcId="{62875E97-B422-6747-BFA4-E0F3A39151BF}" destId="{D60EB8A0-D6B9-4645-96F8-6D52B79A1D25}" srcOrd="1" destOrd="0" presId="urn:microsoft.com/office/officeart/2008/layout/HorizontalMultiLevelHierarchy"/>
    <dgm:cxn modelId="{18098750-34A4-0E48-9A4F-3292DA58D1BD}" type="presParOf" srcId="{D60EB8A0-D6B9-4645-96F8-6D52B79A1D25}" destId="{AAC187F8-4ACE-2E40-8151-C059DF2EA2C1}" srcOrd="0" destOrd="0" presId="urn:microsoft.com/office/officeart/2008/layout/HorizontalMultiLevelHierarchy"/>
    <dgm:cxn modelId="{132BB71A-7BC2-9746-87D1-0246C4341258}" type="presParOf" srcId="{D60EB8A0-D6B9-4645-96F8-6D52B79A1D25}" destId="{488027C6-F0BB-F340-BFDE-F347438C9D39}" srcOrd="1" destOrd="0" presId="urn:microsoft.com/office/officeart/2008/layout/HorizontalMultiLevelHierarchy"/>
    <dgm:cxn modelId="{A0E39202-05E4-2F47-8268-5756AEBCD7F8}" type="presParOf" srcId="{F96AE11B-5340-9A40-81F5-B0FE0C58E440}" destId="{4D8C2632-22CD-3B4A-B1E8-EFB0BF5DC739}" srcOrd="2" destOrd="0" presId="urn:microsoft.com/office/officeart/2008/layout/HorizontalMultiLevelHierarchy"/>
    <dgm:cxn modelId="{5303ED96-AC57-3F4F-9AF3-D51F991D10BF}" type="presParOf" srcId="{4D8C2632-22CD-3B4A-B1E8-EFB0BF5DC739}" destId="{CA10B414-FA2D-594F-A31F-B044B88D5D09}" srcOrd="0" destOrd="0" presId="urn:microsoft.com/office/officeart/2008/layout/HorizontalMultiLevelHierarchy"/>
    <dgm:cxn modelId="{B514E31E-3323-D341-9957-30EFA445D773}" type="presParOf" srcId="{F96AE11B-5340-9A40-81F5-B0FE0C58E440}" destId="{B848D561-25D2-994E-AB30-198C65D5689D}" srcOrd="3" destOrd="0" presId="urn:microsoft.com/office/officeart/2008/layout/HorizontalMultiLevelHierarchy"/>
    <dgm:cxn modelId="{28885CB1-B004-8B43-BB86-A5DDCFB403FF}" type="presParOf" srcId="{B848D561-25D2-994E-AB30-198C65D5689D}" destId="{6F94FE43-0DC6-BB4C-88B0-F0CFA3562933}" srcOrd="0" destOrd="0" presId="urn:microsoft.com/office/officeart/2008/layout/HorizontalMultiLevelHierarchy"/>
    <dgm:cxn modelId="{3C2A4920-A394-E04E-AB35-F27B4ACC5B00}" type="presParOf" srcId="{B848D561-25D2-994E-AB30-198C65D5689D}" destId="{15B69F62-D66C-A941-829E-D181DEE0E20C}" srcOrd="1" destOrd="0" presId="urn:microsoft.com/office/officeart/2008/layout/HorizontalMultiLevelHierarchy"/>
    <dgm:cxn modelId="{4AAFA1DB-0245-374D-A901-1F7DC92B2D2A}" type="presParOf" srcId="{15B69F62-D66C-A941-829E-D181DEE0E20C}" destId="{F67DD576-840B-9C43-90FC-D7CED87C53C3}" srcOrd="0" destOrd="0" presId="urn:microsoft.com/office/officeart/2008/layout/HorizontalMultiLevelHierarchy"/>
    <dgm:cxn modelId="{D6E3792D-3567-574B-976F-AB3B873EFB6E}" type="presParOf" srcId="{F67DD576-840B-9C43-90FC-D7CED87C53C3}" destId="{1EEBCC2D-F916-F44A-996D-FCED35D87AFA}" srcOrd="0" destOrd="0" presId="urn:microsoft.com/office/officeart/2008/layout/HorizontalMultiLevelHierarchy"/>
    <dgm:cxn modelId="{B40E1369-A643-9548-A6AB-60A9A7DE347B}" type="presParOf" srcId="{15B69F62-D66C-A941-829E-D181DEE0E20C}" destId="{8759C687-BE41-D242-884B-FF6FB2775DA1}" srcOrd="1" destOrd="0" presId="urn:microsoft.com/office/officeart/2008/layout/HorizontalMultiLevelHierarchy"/>
    <dgm:cxn modelId="{77BC8DB6-E36E-DB45-89E5-E3AF5B2785EE}" type="presParOf" srcId="{8759C687-BE41-D242-884B-FF6FB2775DA1}" destId="{EF854D21-F314-BA41-84B0-7CFA8088F278}" srcOrd="0" destOrd="0" presId="urn:microsoft.com/office/officeart/2008/layout/HorizontalMultiLevelHierarchy"/>
    <dgm:cxn modelId="{FF00F6ED-98EB-8F43-8FAA-9CF8C3823D1C}" type="presParOf" srcId="{8759C687-BE41-D242-884B-FF6FB2775DA1}" destId="{A93AA678-71FF-9C48-BA90-3F95014EFFE7}" srcOrd="1" destOrd="0" presId="urn:microsoft.com/office/officeart/2008/layout/HorizontalMultiLevelHierarchy"/>
    <dgm:cxn modelId="{B9C53597-6E53-3846-84EA-9F3A457EA6E5}" type="presParOf" srcId="{F96AE11B-5340-9A40-81F5-B0FE0C58E440}" destId="{BAFFDD3D-902C-6D4C-9E68-36064C09445D}" srcOrd="4" destOrd="0" presId="urn:microsoft.com/office/officeart/2008/layout/HorizontalMultiLevelHierarchy"/>
    <dgm:cxn modelId="{E4CBA3C7-DBB7-EB4E-B9F6-8D757AC96085}" type="presParOf" srcId="{BAFFDD3D-902C-6D4C-9E68-36064C09445D}" destId="{011BBEC7-E97C-A448-8406-3F0F4AEF3C96}" srcOrd="0" destOrd="0" presId="urn:microsoft.com/office/officeart/2008/layout/HorizontalMultiLevelHierarchy"/>
    <dgm:cxn modelId="{508FE348-2CC2-E74F-88A0-9563014895FC}" type="presParOf" srcId="{F96AE11B-5340-9A40-81F5-B0FE0C58E440}" destId="{75280C79-5E64-5245-BB2E-D9D5F70204B5}" srcOrd="5" destOrd="0" presId="urn:microsoft.com/office/officeart/2008/layout/HorizontalMultiLevelHierarchy"/>
    <dgm:cxn modelId="{2D8EEC41-8176-4F42-9F24-68E046A53D22}" type="presParOf" srcId="{75280C79-5E64-5245-BB2E-D9D5F70204B5}" destId="{93190988-BD56-314D-B50C-85027B813410}" srcOrd="0" destOrd="0" presId="urn:microsoft.com/office/officeart/2008/layout/HorizontalMultiLevelHierarchy"/>
    <dgm:cxn modelId="{DF14E5F9-CD15-FB47-BCE4-3F2151E0C7C4}" type="presParOf" srcId="{75280C79-5E64-5245-BB2E-D9D5F70204B5}" destId="{7208E892-C91E-4F44-B41D-4E9194B9665C}" srcOrd="1" destOrd="0" presId="urn:microsoft.com/office/officeart/2008/layout/HorizontalMultiLevelHierarchy"/>
    <dgm:cxn modelId="{7A878396-2143-6E46-ACDB-598C1F459314}" type="presParOf" srcId="{7208E892-C91E-4F44-B41D-4E9194B9665C}" destId="{9D1C9735-675D-4745-91BB-D447D1502BE6}" srcOrd="0" destOrd="0" presId="urn:microsoft.com/office/officeart/2008/layout/HorizontalMultiLevelHierarchy"/>
    <dgm:cxn modelId="{9E981131-70BC-CA45-B414-2FE22AF7126A}" type="presParOf" srcId="{9D1C9735-675D-4745-91BB-D447D1502BE6}" destId="{7A65BA88-DF0A-9345-9FFA-BC95A2EBFBC3}" srcOrd="0" destOrd="0" presId="urn:microsoft.com/office/officeart/2008/layout/HorizontalMultiLevelHierarchy"/>
    <dgm:cxn modelId="{864A477F-8F2D-F448-A9F9-7EF3D478200C}" type="presParOf" srcId="{7208E892-C91E-4F44-B41D-4E9194B9665C}" destId="{EBE6931E-2D31-A14D-9E32-544A92605511}" srcOrd="1" destOrd="0" presId="urn:microsoft.com/office/officeart/2008/layout/HorizontalMultiLevelHierarchy"/>
    <dgm:cxn modelId="{210E9AE7-7F3D-8341-B419-225D165F902D}" type="presParOf" srcId="{EBE6931E-2D31-A14D-9E32-544A92605511}" destId="{C4303206-280E-1749-B682-6381B89D5EC8}" srcOrd="0" destOrd="0" presId="urn:microsoft.com/office/officeart/2008/layout/HorizontalMultiLevelHierarchy"/>
    <dgm:cxn modelId="{F3060754-5AD0-4A41-8C6D-A5B8A28B5470}" type="presParOf" srcId="{EBE6931E-2D31-A14D-9E32-544A92605511}" destId="{1997F9F2-48AF-A54A-A681-D169D81302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EB97C7F-55F9-B743-9B20-E7F7FB80E4D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B06029-1720-954E-AB36-BB2AF6EF2C05}">
      <dgm:prSet/>
      <dgm:spPr/>
      <dgm:t>
        <a:bodyPr/>
        <a:lstStyle/>
        <a:p>
          <a:r>
            <a:rPr lang="it-IT" b="1" dirty="0"/>
            <a:t>LA</a:t>
          </a:r>
          <a:r>
            <a:rPr lang="it-IT" dirty="0"/>
            <a:t> </a:t>
          </a:r>
          <a:r>
            <a:rPr lang="it-IT" b="1" dirty="0"/>
            <a:t>CURIOSITA’ DI CAPIRE</a:t>
          </a:r>
        </a:p>
      </dgm:t>
    </dgm:pt>
    <dgm:pt modelId="{44B4529F-641B-A24F-8FCD-FC0FDFA025F1}" type="parTrans" cxnId="{42768C20-9556-D344-8531-838C3F1F49B2}">
      <dgm:prSet/>
      <dgm:spPr/>
      <dgm:t>
        <a:bodyPr/>
        <a:lstStyle/>
        <a:p>
          <a:endParaRPr lang="it-IT"/>
        </a:p>
      </dgm:t>
    </dgm:pt>
    <dgm:pt modelId="{DA2F9256-62C3-9A48-8DC3-C017BFD7B55B}" type="sibTrans" cxnId="{42768C20-9556-D344-8531-838C3F1F49B2}">
      <dgm:prSet/>
      <dgm:spPr/>
      <dgm:t>
        <a:bodyPr/>
        <a:lstStyle/>
        <a:p>
          <a:endParaRPr lang="it-IT"/>
        </a:p>
      </dgm:t>
    </dgm:pt>
    <dgm:pt modelId="{742A96B3-0AEC-8243-8A7B-79FD1177156C}">
      <dgm:prSet/>
      <dgm:spPr/>
      <dgm:t>
        <a:bodyPr/>
        <a:lstStyle/>
        <a:p>
          <a:r>
            <a:rPr lang="it-IT" b="1" dirty="0"/>
            <a:t>LA PAURA DI PENSARE IN AUTONOMIA</a:t>
          </a:r>
        </a:p>
      </dgm:t>
    </dgm:pt>
    <dgm:pt modelId="{16D3DD9C-B518-CC4E-BDDB-2E4E2689FC2B}" type="parTrans" cxnId="{C6903C4F-042F-A444-A193-1BA7B3126393}">
      <dgm:prSet/>
      <dgm:spPr/>
      <dgm:t>
        <a:bodyPr/>
        <a:lstStyle/>
        <a:p>
          <a:endParaRPr lang="it-IT"/>
        </a:p>
      </dgm:t>
    </dgm:pt>
    <dgm:pt modelId="{CC274082-1983-0B49-890B-9D756353B0F4}" type="sibTrans" cxnId="{C6903C4F-042F-A444-A193-1BA7B3126393}">
      <dgm:prSet/>
      <dgm:spPr/>
      <dgm:t>
        <a:bodyPr/>
        <a:lstStyle/>
        <a:p>
          <a:endParaRPr lang="it-IT"/>
        </a:p>
      </dgm:t>
    </dgm:pt>
    <dgm:pt modelId="{D38D39B1-755D-4645-9DE3-D47433C98D1B}">
      <dgm:prSet/>
      <dgm:spPr/>
      <dgm:t>
        <a:bodyPr/>
        <a:lstStyle/>
        <a:p>
          <a:r>
            <a:rPr lang="it-IT" b="1" dirty="0"/>
            <a:t>L’ESPERIENZA DI NON ESSERE SOLI</a:t>
          </a:r>
        </a:p>
      </dgm:t>
    </dgm:pt>
    <dgm:pt modelId="{F6B9B62B-B60A-5643-BA7A-73D51C5268A1}" type="parTrans" cxnId="{54C04E09-E040-7A45-ADC5-2F34B4822452}">
      <dgm:prSet/>
      <dgm:spPr/>
      <dgm:t>
        <a:bodyPr/>
        <a:lstStyle/>
        <a:p>
          <a:endParaRPr lang="it-IT"/>
        </a:p>
      </dgm:t>
    </dgm:pt>
    <dgm:pt modelId="{CA41BC47-7AC4-6644-831E-C5E33E043AC7}" type="sibTrans" cxnId="{54C04E09-E040-7A45-ADC5-2F34B4822452}">
      <dgm:prSet/>
      <dgm:spPr/>
      <dgm:t>
        <a:bodyPr/>
        <a:lstStyle/>
        <a:p>
          <a:endParaRPr lang="it-IT"/>
        </a:p>
      </dgm:t>
    </dgm:pt>
    <dgm:pt modelId="{714DC799-CD51-D841-A5C1-25FF74BB9033}" type="pres">
      <dgm:prSet presAssocID="{6EB97C7F-55F9-B743-9B20-E7F7FB80E4D9}" presName="Name0" presStyleCnt="0">
        <dgm:presLayoutVars>
          <dgm:dir/>
          <dgm:resizeHandles val="exact"/>
        </dgm:presLayoutVars>
      </dgm:prSet>
      <dgm:spPr/>
    </dgm:pt>
    <dgm:pt modelId="{98471698-7DB9-BA4B-B4B6-6EFA6815E16C}" type="pres">
      <dgm:prSet presAssocID="{6EB97C7F-55F9-B743-9B20-E7F7FB80E4D9}" presName="arrow" presStyleLbl="bgShp" presStyleIdx="0" presStyleCnt="1" custScaleY="250000" custLinFactNeighborX="7374" custLinFactNeighborY="-10965"/>
      <dgm:spPr/>
    </dgm:pt>
    <dgm:pt modelId="{AB0A4051-D68B-6B4E-930E-579CE4D29005}" type="pres">
      <dgm:prSet presAssocID="{6EB97C7F-55F9-B743-9B20-E7F7FB80E4D9}" presName="points" presStyleCnt="0"/>
      <dgm:spPr/>
    </dgm:pt>
    <dgm:pt modelId="{1ACB0DBF-3A86-474B-AA3B-C16B7CD9BB8B}" type="pres">
      <dgm:prSet presAssocID="{14B06029-1720-954E-AB36-BB2AF6EF2C05}" presName="compositeA" presStyleCnt="0"/>
      <dgm:spPr/>
    </dgm:pt>
    <dgm:pt modelId="{D5077D16-3A28-8D4F-90DC-85673947CF9F}" type="pres">
      <dgm:prSet presAssocID="{14B06029-1720-954E-AB36-BB2AF6EF2C05}" presName="textA" presStyleLbl="revTx" presStyleIdx="0" presStyleCnt="3">
        <dgm:presLayoutVars>
          <dgm:bulletEnabled val="1"/>
        </dgm:presLayoutVars>
      </dgm:prSet>
      <dgm:spPr/>
    </dgm:pt>
    <dgm:pt modelId="{8A0E02ED-1869-3845-B414-514CED8C5F0A}" type="pres">
      <dgm:prSet presAssocID="{14B06029-1720-954E-AB36-BB2AF6EF2C05}" presName="circleA" presStyleLbl="node1" presStyleIdx="0" presStyleCnt="3"/>
      <dgm:spPr/>
    </dgm:pt>
    <dgm:pt modelId="{6C78C5F8-CB06-B349-92C3-B4976CB9837E}" type="pres">
      <dgm:prSet presAssocID="{14B06029-1720-954E-AB36-BB2AF6EF2C05}" presName="spaceA" presStyleCnt="0"/>
      <dgm:spPr/>
    </dgm:pt>
    <dgm:pt modelId="{82CE69E9-E606-A24F-93CF-0024F12508C0}" type="pres">
      <dgm:prSet presAssocID="{DA2F9256-62C3-9A48-8DC3-C017BFD7B55B}" presName="space" presStyleCnt="0"/>
      <dgm:spPr/>
    </dgm:pt>
    <dgm:pt modelId="{FAC94A63-DBAE-0A47-868B-D0C290C5DC03}" type="pres">
      <dgm:prSet presAssocID="{742A96B3-0AEC-8243-8A7B-79FD1177156C}" presName="compositeB" presStyleCnt="0"/>
      <dgm:spPr/>
    </dgm:pt>
    <dgm:pt modelId="{3242CCA4-F38C-8E4C-AB76-E29C75C531E6}" type="pres">
      <dgm:prSet presAssocID="{742A96B3-0AEC-8243-8A7B-79FD1177156C}" presName="textB" presStyleLbl="revTx" presStyleIdx="1" presStyleCnt="3">
        <dgm:presLayoutVars>
          <dgm:bulletEnabled val="1"/>
        </dgm:presLayoutVars>
      </dgm:prSet>
      <dgm:spPr/>
    </dgm:pt>
    <dgm:pt modelId="{9AAC2386-CE86-BD4E-A1B8-6A00ECD80EFF}" type="pres">
      <dgm:prSet presAssocID="{742A96B3-0AEC-8243-8A7B-79FD1177156C}" presName="circleB" presStyleLbl="node1" presStyleIdx="1" presStyleCnt="3"/>
      <dgm:spPr/>
    </dgm:pt>
    <dgm:pt modelId="{E935D297-2206-8148-BBC2-98C5B058919A}" type="pres">
      <dgm:prSet presAssocID="{742A96B3-0AEC-8243-8A7B-79FD1177156C}" presName="spaceB" presStyleCnt="0"/>
      <dgm:spPr/>
    </dgm:pt>
    <dgm:pt modelId="{F85355D4-9F9A-2441-BC50-CCAF0D3CAFBB}" type="pres">
      <dgm:prSet presAssocID="{CC274082-1983-0B49-890B-9D756353B0F4}" presName="space" presStyleCnt="0"/>
      <dgm:spPr/>
    </dgm:pt>
    <dgm:pt modelId="{1F095731-A63B-1046-B865-7D8444CBE8AB}" type="pres">
      <dgm:prSet presAssocID="{D38D39B1-755D-4645-9DE3-D47433C98D1B}" presName="compositeA" presStyleCnt="0"/>
      <dgm:spPr/>
    </dgm:pt>
    <dgm:pt modelId="{1B58B9C3-F18D-8F4B-89D2-ED5E390B91F5}" type="pres">
      <dgm:prSet presAssocID="{D38D39B1-755D-4645-9DE3-D47433C98D1B}" presName="textA" presStyleLbl="revTx" presStyleIdx="2" presStyleCnt="3">
        <dgm:presLayoutVars>
          <dgm:bulletEnabled val="1"/>
        </dgm:presLayoutVars>
      </dgm:prSet>
      <dgm:spPr/>
    </dgm:pt>
    <dgm:pt modelId="{1150FB5B-9101-B943-B851-61432CBEC9A4}" type="pres">
      <dgm:prSet presAssocID="{D38D39B1-755D-4645-9DE3-D47433C98D1B}" presName="circleA" presStyleLbl="node1" presStyleIdx="2" presStyleCnt="3"/>
      <dgm:spPr/>
    </dgm:pt>
    <dgm:pt modelId="{69B942E3-550B-F54E-A64F-DA0DF2504BA8}" type="pres">
      <dgm:prSet presAssocID="{D38D39B1-755D-4645-9DE3-D47433C98D1B}" presName="spaceA" presStyleCnt="0"/>
      <dgm:spPr/>
    </dgm:pt>
  </dgm:ptLst>
  <dgm:cxnLst>
    <dgm:cxn modelId="{54C04E09-E040-7A45-ADC5-2F34B4822452}" srcId="{6EB97C7F-55F9-B743-9B20-E7F7FB80E4D9}" destId="{D38D39B1-755D-4645-9DE3-D47433C98D1B}" srcOrd="2" destOrd="0" parTransId="{F6B9B62B-B60A-5643-BA7A-73D51C5268A1}" sibTransId="{CA41BC47-7AC4-6644-831E-C5E33E043AC7}"/>
    <dgm:cxn modelId="{42768C20-9556-D344-8531-838C3F1F49B2}" srcId="{6EB97C7F-55F9-B743-9B20-E7F7FB80E4D9}" destId="{14B06029-1720-954E-AB36-BB2AF6EF2C05}" srcOrd="0" destOrd="0" parTransId="{44B4529F-641B-A24F-8FCD-FC0FDFA025F1}" sibTransId="{DA2F9256-62C3-9A48-8DC3-C017BFD7B55B}"/>
    <dgm:cxn modelId="{A0552B21-6C3A-B247-8D63-4A19E406EE02}" type="presOf" srcId="{14B06029-1720-954E-AB36-BB2AF6EF2C05}" destId="{D5077D16-3A28-8D4F-90DC-85673947CF9F}" srcOrd="0" destOrd="0" presId="urn:microsoft.com/office/officeart/2005/8/layout/hProcess11"/>
    <dgm:cxn modelId="{B553C546-D712-C144-87D1-6B6BE1637B6C}" type="presOf" srcId="{D38D39B1-755D-4645-9DE3-D47433C98D1B}" destId="{1B58B9C3-F18D-8F4B-89D2-ED5E390B91F5}" srcOrd="0" destOrd="0" presId="urn:microsoft.com/office/officeart/2005/8/layout/hProcess11"/>
    <dgm:cxn modelId="{730CD748-706F-A845-B8E6-84EFB05F7CDA}" type="presOf" srcId="{6EB97C7F-55F9-B743-9B20-E7F7FB80E4D9}" destId="{714DC799-CD51-D841-A5C1-25FF74BB9033}" srcOrd="0" destOrd="0" presId="urn:microsoft.com/office/officeart/2005/8/layout/hProcess11"/>
    <dgm:cxn modelId="{C6903C4F-042F-A444-A193-1BA7B3126393}" srcId="{6EB97C7F-55F9-B743-9B20-E7F7FB80E4D9}" destId="{742A96B3-0AEC-8243-8A7B-79FD1177156C}" srcOrd="1" destOrd="0" parTransId="{16D3DD9C-B518-CC4E-BDDB-2E4E2689FC2B}" sibTransId="{CC274082-1983-0B49-890B-9D756353B0F4}"/>
    <dgm:cxn modelId="{9872D0A3-D8D1-B04B-9003-25B17CD9D38B}" type="presOf" srcId="{742A96B3-0AEC-8243-8A7B-79FD1177156C}" destId="{3242CCA4-F38C-8E4C-AB76-E29C75C531E6}" srcOrd="0" destOrd="0" presId="urn:microsoft.com/office/officeart/2005/8/layout/hProcess11"/>
    <dgm:cxn modelId="{52406F06-C032-084A-941A-0EDB17027694}" type="presParOf" srcId="{714DC799-CD51-D841-A5C1-25FF74BB9033}" destId="{98471698-7DB9-BA4B-B4B6-6EFA6815E16C}" srcOrd="0" destOrd="0" presId="urn:microsoft.com/office/officeart/2005/8/layout/hProcess11"/>
    <dgm:cxn modelId="{EEA851F5-FB27-B645-8045-365A42898F86}" type="presParOf" srcId="{714DC799-CD51-D841-A5C1-25FF74BB9033}" destId="{AB0A4051-D68B-6B4E-930E-579CE4D29005}" srcOrd="1" destOrd="0" presId="urn:microsoft.com/office/officeart/2005/8/layout/hProcess11"/>
    <dgm:cxn modelId="{738083A4-CA38-594E-800A-BF3B7D301E75}" type="presParOf" srcId="{AB0A4051-D68B-6B4E-930E-579CE4D29005}" destId="{1ACB0DBF-3A86-474B-AA3B-C16B7CD9BB8B}" srcOrd="0" destOrd="0" presId="urn:microsoft.com/office/officeart/2005/8/layout/hProcess11"/>
    <dgm:cxn modelId="{2FE84470-4251-4F4C-94AF-1CABA3C3C646}" type="presParOf" srcId="{1ACB0DBF-3A86-474B-AA3B-C16B7CD9BB8B}" destId="{D5077D16-3A28-8D4F-90DC-85673947CF9F}" srcOrd="0" destOrd="0" presId="urn:microsoft.com/office/officeart/2005/8/layout/hProcess11"/>
    <dgm:cxn modelId="{33A97AF7-C0F5-A446-B3A8-A85501470E59}" type="presParOf" srcId="{1ACB0DBF-3A86-474B-AA3B-C16B7CD9BB8B}" destId="{8A0E02ED-1869-3845-B414-514CED8C5F0A}" srcOrd="1" destOrd="0" presId="urn:microsoft.com/office/officeart/2005/8/layout/hProcess11"/>
    <dgm:cxn modelId="{2B472205-8A02-3541-983E-614A05F3D46B}" type="presParOf" srcId="{1ACB0DBF-3A86-474B-AA3B-C16B7CD9BB8B}" destId="{6C78C5F8-CB06-B349-92C3-B4976CB9837E}" srcOrd="2" destOrd="0" presId="urn:microsoft.com/office/officeart/2005/8/layout/hProcess11"/>
    <dgm:cxn modelId="{9E0C72E7-1EC2-CD46-B2BB-ECF7BEBBCAD8}" type="presParOf" srcId="{AB0A4051-D68B-6B4E-930E-579CE4D29005}" destId="{82CE69E9-E606-A24F-93CF-0024F12508C0}" srcOrd="1" destOrd="0" presId="urn:microsoft.com/office/officeart/2005/8/layout/hProcess11"/>
    <dgm:cxn modelId="{6A6B263B-F131-4347-B378-7C0B362DA31C}" type="presParOf" srcId="{AB0A4051-D68B-6B4E-930E-579CE4D29005}" destId="{FAC94A63-DBAE-0A47-868B-D0C290C5DC03}" srcOrd="2" destOrd="0" presId="urn:microsoft.com/office/officeart/2005/8/layout/hProcess11"/>
    <dgm:cxn modelId="{5A5AB217-523B-4B45-AD9D-D9123FC4E8A9}" type="presParOf" srcId="{FAC94A63-DBAE-0A47-868B-D0C290C5DC03}" destId="{3242CCA4-F38C-8E4C-AB76-E29C75C531E6}" srcOrd="0" destOrd="0" presId="urn:microsoft.com/office/officeart/2005/8/layout/hProcess11"/>
    <dgm:cxn modelId="{583BEF0B-5F0C-004C-93E7-D39F1AAB824C}" type="presParOf" srcId="{FAC94A63-DBAE-0A47-868B-D0C290C5DC03}" destId="{9AAC2386-CE86-BD4E-A1B8-6A00ECD80EFF}" srcOrd="1" destOrd="0" presId="urn:microsoft.com/office/officeart/2005/8/layout/hProcess11"/>
    <dgm:cxn modelId="{148892D8-B38A-234D-8481-22BD4816912B}" type="presParOf" srcId="{FAC94A63-DBAE-0A47-868B-D0C290C5DC03}" destId="{E935D297-2206-8148-BBC2-98C5B058919A}" srcOrd="2" destOrd="0" presId="urn:microsoft.com/office/officeart/2005/8/layout/hProcess11"/>
    <dgm:cxn modelId="{01167B0A-66E4-7E4E-B0DE-FC1647356D11}" type="presParOf" srcId="{AB0A4051-D68B-6B4E-930E-579CE4D29005}" destId="{F85355D4-9F9A-2441-BC50-CCAF0D3CAFBB}" srcOrd="3" destOrd="0" presId="urn:microsoft.com/office/officeart/2005/8/layout/hProcess11"/>
    <dgm:cxn modelId="{C38FD8AD-50FA-5A44-9403-5B8B4E3AB749}" type="presParOf" srcId="{AB0A4051-D68B-6B4E-930E-579CE4D29005}" destId="{1F095731-A63B-1046-B865-7D8444CBE8AB}" srcOrd="4" destOrd="0" presId="urn:microsoft.com/office/officeart/2005/8/layout/hProcess11"/>
    <dgm:cxn modelId="{C4C5592F-5096-FA44-ADAB-A4EA4FA50CF8}" type="presParOf" srcId="{1F095731-A63B-1046-B865-7D8444CBE8AB}" destId="{1B58B9C3-F18D-8F4B-89D2-ED5E390B91F5}" srcOrd="0" destOrd="0" presId="urn:microsoft.com/office/officeart/2005/8/layout/hProcess11"/>
    <dgm:cxn modelId="{4DEEB4C6-BDD0-D043-8D61-9A2F75AD27F5}" type="presParOf" srcId="{1F095731-A63B-1046-B865-7D8444CBE8AB}" destId="{1150FB5B-9101-B943-B851-61432CBEC9A4}" srcOrd="1" destOrd="0" presId="urn:microsoft.com/office/officeart/2005/8/layout/hProcess11"/>
    <dgm:cxn modelId="{5F36573A-B524-764D-8306-2DD335BEC21F}" type="presParOf" srcId="{1F095731-A63B-1046-B865-7D8444CBE8AB}" destId="{69B942E3-550B-F54E-A64F-DA0DF2504BA8}" srcOrd="2" destOrd="0" presId="urn:microsoft.com/office/officeart/2005/8/layout/hProcess1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59192B6-E310-5141-8E1D-7D491724455F}" type="doc">
      <dgm:prSet loTypeId="urn:microsoft.com/office/officeart/2005/8/layout/pyramid1" loCatId="" qsTypeId="urn:microsoft.com/office/officeart/2005/8/quickstyle/simple1" qsCatId="simple" csTypeId="urn:microsoft.com/office/officeart/2005/8/colors/accent0_3" csCatId="mainScheme" phldr="1"/>
      <dgm:spPr/>
    </dgm:pt>
    <dgm:pt modelId="{580AC632-2027-9641-8371-B17D6029CF8A}">
      <dgm:prSet phldrT="[Testo]"/>
      <dgm:spPr/>
      <dgm:t>
        <a:bodyPr/>
        <a:lstStyle/>
        <a:p>
          <a:endParaRPr lang="it-IT" dirty="0"/>
        </a:p>
        <a:p>
          <a:r>
            <a:rPr lang="it-IT" dirty="0">
              <a:solidFill>
                <a:schemeClr val="bg1"/>
              </a:solidFill>
            </a:rPr>
            <a:t>L’</a:t>
          </a:r>
        </a:p>
        <a:p>
          <a:r>
            <a:rPr lang="it-IT" dirty="0">
              <a:solidFill>
                <a:schemeClr val="bg1"/>
              </a:solidFill>
            </a:rPr>
            <a:t>ESPERIENZA DI NON ESSERE SOLI</a:t>
          </a:r>
        </a:p>
      </dgm:t>
    </dgm:pt>
    <dgm:pt modelId="{C3A1B027-4097-E645-A5A6-1130E67D6285}" type="parTrans" cxnId="{BD25BF7E-B8EE-7443-8369-8738BD04DB39}">
      <dgm:prSet/>
      <dgm:spPr/>
      <dgm:t>
        <a:bodyPr/>
        <a:lstStyle/>
        <a:p>
          <a:endParaRPr lang="it-IT"/>
        </a:p>
      </dgm:t>
    </dgm:pt>
    <dgm:pt modelId="{D8E441EE-F920-AB4B-95B9-5BE7BCD7EE14}" type="sibTrans" cxnId="{BD25BF7E-B8EE-7443-8369-8738BD04DB39}">
      <dgm:prSet/>
      <dgm:spPr/>
      <dgm:t>
        <a:bodyPr/>
        <a:lstStyle/>
        <a:p>
          <a:endParaRPr lang="it-IT"/>
        </a:p>
      </dgm:t>
    </dgm:pt>
    <dgm:pt modelId="{68C58C9D-AD9C-214F-BB6D-7F70B6E1216B}">
      <dgm:prSet phldrT="[Testo]"/>
      <dgm:spPr/>
      <dgm:t>
        <a:bodyPr/>
        <a:lstStyle/>
        <a:p>
          <a:r>
            <a:rPr lang="it-IT">
              <a:solidFill>
                <a:schemeClr val="bg1"/>
              </a:solidFill>
            </a:rPr>
            <a:t>LA PAURA DI PENSARE IN AUTONOMIA</a:t>
          </a:r>
          <a:endParaRPr lang="it-IT" dirty="0">
            <a:solidFill>
              <a:schemeClr val="bg1"/>
            </a:solidFill>
          </a:endParaRPr>
        </a:p>
      </dgm:t>
    </dgm:pt>
    <dgm:pt modelId="{41AB3DE6-3016-1344-A7AE-1FEED09F2F93}" type="parTrans" cxnId="{4A11F350-629A-CE40-AEE0-55C8426C6FB7}">
      <dgm:prSet/>
      <dgm:spPr/>
      <dgm:t>
        <a:bodyPr/>
        <a:lstStyle/>
        <a:p>
          <a:endParaRPr lang="it-IT"/>
        </a:p>
      </dgm:t>
    </dgm:pt>
    <dgm:pt modelId="{38834C19-DDBA-D347-89B9-FC8D508F4EA9}" type="sibTrans" cxnId="{4A11F350-629A-CE40-AEE0-55C8426C6FB7}">
      <dgm:prSet/>
      <dgm:spPr/>
      <dgm:t>
        <a:bodyPr/>
        <a:lstStyle/>
        <a:p>
          <a:endParaRPr lang="it-IT"/>
        </a:p>
      </dgm:t>
    </dgm:pt>
    <dgm:pt modelId="{2581F8F2-04AB-154C-A35C-091B520686C7}">
      <dgm:prSet phldrT="[Testo]"/>
      <dgm:spPr/>
      <dgm:t>
        <a:bodyPr/>
        <a:lstStyle/>
        <a:p>
          <a:r>
            <a:rPr lang="it-IT">
              <a:solidFill>
                <a:schemeClr val="bg1"/>
              </a:solidFill>
            </a:rPr>
            <a:t>LA CURIOSITA’ DI CAPIRE</a:t>
          </a:r>
          <a:endParaRPr lang="it-IT" dirty="0">
            <a:solidFill>
              <a:schemeClr val="bg1"/>
            </a:solidFill>
          </a:endParaRPr>
        </a:p>
      </dgm:t>
    </dgm:pt>
    <dgm:pt modelId="{512D543C-B4C7-FF44-A78F-7696BCCEA60D}" type="parTrans" cxnId="{97184E28-5409-0A45-9953-F14E13A5E82E}">
      <dgm:prSet/>
      <dgm:spPr/>
      <dgm:t>
        <a:bodyPr/>
        <a:lstStyle/>
        <a:p>
          <a:endParaRPr lang="it-IT"/>
        </a:p>
      </dgm:t>
    </dgm:pt>
    <dgm:pt modelId="{E71EB6E9-77A6-1D4F-941F-8C43E4E691C3}" type="sibTrans" cxnId="{97184E28-5409-0A45-9953-F14E13A5E82E}">
      <dgm:prSet/>
      <dgm:spPr/>
      <dgm:t>
        <a:bodyPr/>
        <a:lstStyle/>
        <a:p>
          <a:endParaRPr lang="it-IT"/>
        </a:p>
      </dgm:t>
    </dgm:pt>
    <dgm:pt modelId="{B93495D3-88E8-A44B-8647-132F984214C5}" type="pres">
      <dgm:prSet presAssocID="{159192B6-E310-5141-8E1D-7D491724455F}" presName="Name0" presStyleCnt="0">
        <dgm:presLayoutVars>
          <dgm:dir/>
          <dgm:animLvl val="lvl"/>
          <dgm:resizeHandles val="exact"/>
        </dgm:presLayoutVars>
      </dgm:prSet>
      <dgm:spPr/>
    </dgm:pt>
    <dgm:pt modelId="{ED769A06-53EB-8842-A5D7-528D47568F17}" type="pres">
      <dgm:prSet presAssocID="{580AC632-2027-9641-8371-B17D6029CF8A}" presName="Name8" presStyleCnt="0"/>
      <dgm:spPr/>
    </dgm:pt>
    <dgm:pt modelId="{EBB9EC9A-172B-2844-B645-FF58E7B17537}" type="pres">
      <dgm:prSet presAssocID="{580AC632-2027-9641-8371-B17D6029CF8A}" presName="level" presStyleLbl="node1" presStyleIdx="0" presStyleCnt="3">
        <dgm:presLayoutVars>
          <dgm:chMax val="1"/>
          <dgm:bulletEnabled val="1"/>
        </dgm:presLayoutVars>
      </dgm:prSet>
      <dgm:spPr/>
    </dgm:pt>
    <dgm:pt modelId="{61A8F641-0D28-7A49-B3F1-B147E809CF8D}" type="pres">
      <dgm:prSet presAssocID="{580AC632-2027-9641-8371-B17D6029CF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CBA206-9ABA-2D41-B169-894A2C4BA8E8}" type="pres">
      <dgm:prSet presAssocID="{68C58C9D-AD9C-214F-BB6D-7F70B6E1216B}" presName="Name8" presStyleCnt="0"/>
      <dgm:spPr/>
    </dgm:pt>
    <dgm:pt modelId="{CEDD1432-909D-3D43-9B90-03873CE83825}" type="pres">
      <dgm:prSet presAssocID="{68C58C9D-AD9C-214F-BB6D-7F70B6E1216B}" presName="level" presStyleLbl="node1" presStyleIdx="1" presStyleCnt="3">
        <dgm:presLayoutVars>
          <dgm:chMax val="1"/>
          <dgm:bulletEnabled val="1"/>
        </dgm:presLayoutVars>
      </dgm:prSet>
      <dgm:spPr/>
    </dgm:pt>
    <dgm:pt modelId="{EE548EC1-EE26-9A4F-B5F7-2FB0961D8114}" type="pres">
      <dgm:prSet presAssocID="{68C58C9D-AD9C-214F-BB6D-7F70B6E121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48D0C5-A249-854E-B0F0-735245C52032}" type="pres">
      <dgm:prSet presAssocID="{2581F8F2-04AB-154C-A35C-091B520686C7}" presName="Name8" presStyleCnt="0"/>
      <dgm:spPr/>
    </dgm:pt>
    <dgm:pt modelId="{78282B3D-548B-3646-B7F3-03FC30D6E097}" type="pres">
      <dgm:prSet presAssocID="{2581F8F2-04AB-154C-A35C-091B520686C7}" presName="level" presStyleLbl="node1" presStyleIdx="2" presStyleCnt="3" custLinFactNeighborX="20432" custLinFactNeighborY="4735">
        <dgm:presLayoutVars>
          <dgm:chMax val="1"/>
          <dgm:bulletEnabled val="1"/>
        </dgm:presLayoutVars>
      </dgm:prSet>
      <dgm:spPr/>
    </dgm:pt>
    <dgm:pt modelId="{A3F7C434-6F0A-A64C-A905-21146704345D}" type="pres">
      <dgm:prSet presAssocID="{2581F8F2-04AB-154C-A35C-091B520686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7184E28-5409-0A45-9953-F14E13A5E82E}" srcId="{159192B6-E310-5141-8E1D-7D491724455F}" destId="{2581F8F2-04AB-154C-A35C-091B520686C7}" srcOrd="2" destOrd="0" parTransId="{512D543C-B4C7-FF44-A78F-7696BCCEA60D}" sibTransId="{E71EB6E9-77A6-1D4F-941F-8C43E4E691C3}"/>
    <dgm:cxn modelId="{4A11F350-629A-CE40-AEE0-55C8426C6FB7}" srcId="{159192B6-E310-5141-8E1D-7D491724455F}" destId="{68C58C9D-AD9C-214F-BB6D-7F70B6E1216B}" srcOrd="1" destOrd="0" parTransId="{41AB3DE6-3016-1344-A7AE-1FEED09F2F93}" sibTransId="{38834C19-DDBA-D347-89B9-FC8D508F4EA9}"/>
    <dgm:cxn modelId="{56618359-354C-454A-B380-0CB5C0032A3D}" type="presOf" srcId="{580AC632-2027-9641-8371-B17D6029CF8A}" destId="{EBB9EC9A-172B-2844-B645-FF58E7B17537}" srcOrd="0" destOrd="0" presId="urn:microsoft.com/office/officeart/2005/8/layout/pyramid1"/>
    <dgm:cxn modelId="{BD25BF7E-B8EE-7443-8369-8738BD04DB39}" srcId="{159192B6-E310-5141-8E1D-7D491724455F}" destId="{580AC632-2027-9641-8371-B17D6029CF8A}" srcOrd="0" destOrd="0" parTransId="{C3A1B027-4097-E645-A5A6-1130E67D6285}" sibTransId="{D8E441EE-F920-AB4B-95B9-5BE7BCD7EE14}"/>
    <dgm:cxn modelId="{C898AB8C-1433-4447-A422-DC0EA01DD9C2}" type="presOf" srcId="{159192B6-E310-5141-8E1D-7D491724455F}" destId="{B93495D3-88E8-A44B-8647-132F984214C5}" srcOrd="0" destOrd="0" presId="urn:microsoft.com/office/officeart/2005/8/layout/pyramid1"/>
    <dgm:cxn modelId="{F7281E8F-3839-4445-93E6-941F284E2699}" type="presOf" srcId="{580AC632-2027-9641-8371-B17D6029CF8A}" destId="{61A8F641-0D28-7A49-B3F1-B147E809CF8D}" srcOrd="1" destOrd="0" presId="urn:microsoft.com/office/officeart/2005/8/layout/pyramid1"/>
    <dgm:cxn modelId="{1C585C99-7CE1-D14C-B9A7-8228261BDE4E}" type="presOf" srcId="{68C58C9D-AD9C-214F-BB6D-7F70B6E1216B}" destId="{EE548EC1-EE26-9A4F-B5F7-2FB0961D8114}" srcOrd="1" destOrd="0" presId="urn:microsoft.com/office/officeart/2005/8/layout/pyramid1"/>
    <dgm:cxn modelId="{06D3C79E-4DD1-284C-9301-6B8F1888ACCA}" type="presOf" srcId="{68C58C9D-AD9C-214F-BB6D-7F70B6E1216B}" destId="{CEDD1432-909D-3D43-9B90-03873CE83825}" srcOrd="0" destOrd="0" presId="urn:microsoft.com/office/officeart/2005/8/layout/pyramid1"/>
    <dgm:cxn modelId="{A6C4A3C4-9BF8-1F4B-A3FC-8DE32FB20094}" type="presOf" srcId="{2581F8F2-04AB-154C-A35C-091B520686C7}" destId="{A3F7C434-6F0A-A64C-A905-21146704345D}" srcOrd="1" destOrd="0" presId="urn:microsoft.com/office/officeart/2005/8/layout/pyramid1"/>
    <dgm:cxn modelId="{6A9B77F7-2F17-B946-90A9-73AB3B3177FF}" type="presOf" srcId="{2581F8F2-04AB-154C-A35C-091B520686C7}" destId="{78282B3D-548B-3646-B7F3-03FC30D6E097}" srcOrd="0" destOrd="0" presId="urn:microsoft.com/office/officeart/2005/8/layout/pyramid1"/>
    <dgm:cxn modelId="{1BF804D3-67A5-774F-878C-299E6937EA43}" type="presParOf" srcId="{B93495D3-88E8-A44B-8647-132F984214C5}" destId="{ED769A06-53EB-8842-A5D7-528D47568F17}" srcOrd="0" destOrd="0" presId="urn:microsoft.com/office/officeart/2005/8/layout/pyramid1"/>
    <dgm:cxn modelId="{9D6102F4-C201-FF42-9B9F-1AAB7CB1CB0C}" type="presParOf" srcId="{ED769A06-53EB-8842-A5D7-528D47568F17}" destId="{EBB9EC9A-172B-2844-B645-FF58E7B17537}" srcOrd="0" destOrd="0" presId="urn:microsoft.com/office/officeart/2005/8/layout/pyramid1"/>
    <dgm:cxn modelId="{B763EB45-D1FC-3147-BA21-C12AED341F56}" type="presParOf" srcId="{ED769A06-53EB-8842-A5D7-528D47568F17}" destId="{61A8F641-0D28-7A49-B3F1-B147E809CF8D}" srcOrd="1" destOrd="0" presId="urn:microsoft.com/office/officeart/2005/8/layout/pyramid1"/>
    <dgm:cxn modelId="{6BB45886-AB8F-A24A-B0FF-9D51F26226B9}" type="presParOf" srcId="{B93495D3-88E8-A44B-8647-132F984214C5}" destId="{2FCBA206-9ABA-2D41-B169-894A2C4BA8E8}" srcOrd="1" destOrd="0" presId="urn:microsoft.com/office/officeart/2005/8/layout/pyramid1"/>
    <dgm:cxn modelId="{E6F11597-7E81-C84D-9AA0-ACD00614507D}" type="presParOf" srcId="{2FCBA206-9ABA-2D41-B169-894A2C4BA8E8}" destId="{CEDD1432-909D-3D43-9B90-03873CE83825}" srcOrd="0" destOrd="0" presId="urn:microsoft.com/office/officeart/2005/8/layout/pyramid1"/>
    <dgm:cxn modelId="{F2BC6E52-6DEA-2849-A93D-7C46A218123E}" type="presParOf" srcId="{2FCBA206-9ABA-2D41-B169-894A2C4BA8E8}" destId="{EE548EC1-EE26-9A4F-B5F7-2FB0961D8114}" srcOrd="1" destOrd="0" presId="urn:microsoft.com/office/officeart/2005/8/layout/pyramid1"/>
    <dgm:cxn modelId="{98544CB4-E6E0-464D-81BB-A5DF4ACCA8BB}" type="presParOf" srcId="{B93495D3-88E8-A44B-8647-132F984214C5}" destId="{A348D0C5-A249-854E-B0F0-735245C52032}" srcOrd="2" destOrd="0" presId="urn:microsoft.com/office/officeart/2005/8/layout/pyramid1"/>
    <dgm:cxn modelId="{4313C7AC-2722-734D-B3A1-E0F700C52FFC}" type="presParOf" srcId="{A348D0C5-A249-854E-B0F0-735245C52032}" destId="{78282B3D-548B-3646-B7F3-03FC30D6E097}" srcOrd="0" destOrd="0" presId="urn:microsoft.com/office/officeart/2005/8/layout/pyramid1"/>
    <dgm:cxn modelId="{F12AE842-C049-4949-971E-473BDD1F409F}" type="presParOf" srcId="{A348D0C5-A249-854E-B0F0-735245C52032}" destId="{A3F7C434-6F0A-A64C-A905-21146704345D}" srcOrd="1" destOrd="0" presId="urn:microsoft.com/office/officeart/2005/8/layout/pyramid1"/>
  </dgm:cxnLst>
  <dgm:bg>
    <a:gradFill>
      <a:gsLst>
        <a:gs pos="0">
          <a:schemeClr val="bg1">
            <a:lumMod val="27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BD416-0F4F-48F2-A4D9-D523E3747D88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51277B7-D26A-4326-B266-FD45586B26AC}">
      <dgm:prSet phldrT="[Testo]"/>
      <dgm:spPr/>
      <dgm:t>
        <a:bodyPr/>
        <a:lstStyle/>
        <a:p>
          <a:r>
            <a:rPr lang="it-IT" b="1" dirty="0">
              <a:highlight>
                <a:srgbClr val="0000FF"/>
              </a:highlight>
            </a:rPr>
            <a:t>CONCETTO DI INTEGRAZIONE</a:t>
          </a:r>
          <a:r>
            <a:rPr lang="it-IT" dirty="0">
              <a:highlight>
                <a:srgbClr val="0000FF"/>
              </a:highlight>
            </a:rPr>
            <a:t>:</a:t>
          </a:r>
        </a:p>
        <a:p>
          <a:r>
            <a:rPr lang="it-IT" i="1" dirty="0"/>
            <a:t>La formula che costruisce la coerenza e la convergenza tra elementi incoerenti </a:t>
          </a:r>
        </a:p>
      </dgm:t>
    </dgm:pt>
    <dgm:pt modelId="{0FED5AC2-B7F5-47A1-9CF3-53B9AAEA7D93}" type="parTrans" cxnId="{CC6E39EE-3828-43CF-A52A-2E5CD194D451}">
      <dgm:prSet/>
      <dgm:spPr/>
      <dgm:t>
        <a:bodyPr/>
        <a:lstStyle/>
        <a:p>
          <a:endParaRPr lang="it-IT"/>
        </a:p>
      </dgm:t>
    </dgm:pt>
    <dgm:pt modelId="{0073E9EF-F614-4800-BF25-C659841A57ED}" type="sibTrans" cxnId="{CC6E39EE-3828-43CF-A52A-2E5CD194D451}">
      <dgm:prSet/>
      <dgm:spPr/>
      <dgm:t>
        <a:bodyPr/>
        <a:lstStyle/>
        <a:p>
          <a:endParaRPr lang="it-IT"/>
        </a:p>
      </dgm:t>
    </dgm:pt>
    <dgm:pt modelId="{2DB73559-0E27-3343-BEC0-7247B6FFCF97}" type="pres">
      <dgm:prSet presAssocID="{D7BBD416-0F4F-48F2-A4D9-D523E3747D88}" presName="diagram" presStyleCnt="0">
        <dgm:presLayoutVars>
          <dgm:dir/>
          <dgm:resizeHandles val="exact"/>
        </dgm:presLayoutVars>
      </dgm:prSet>
      <dgm:spPr/>
    </dgm:pt>
    <dgm:pt modelId="{D6078926-B53C-EA42-AD95-0906297F4E70}" type="pres">
      <dgm:prSet presAssocID="{951277B7-D26A-4326-B266-FD45586B26AC}" presName="arrow" presStyleLbl="node1" presStyleIdx="0" presStyleCnt="1" custScaleX="103747">
        <dgm:presLayoutVars>
          <dgm:bulletEnabled val="1"/>
        </dgm:presLayoutVars>
      </dgm:prSet>
      <dgm:spPr/>
    </dgm:pt>
  </dgm:ptLst>
  <dgm:cxnLst>
    <dgm:cxn modelId="{6DD26392-D204-AF45-8AE2-271AB84E24BF}" type="presOf" srcId="{951277B7-D26A-4326-B266-FD45586B26AC}" destId="{D6078926-B53C-EA42-AD95-0906297F4E70}" srcOrd="0" destOrd="0" presId="urn:microsoft.com/office/officeart/2005/8/layout/arrow5"/>
    <dgm:cxn modelId="{CDBB44C0-357E-754B-B3E3-307AFDBE614B}" type="presOf" srcId="{D7BBD416-0F4F-48F2-A4D9-D523E3747D88}" destId="{2DB73559-0E27-3343-BEC0-7247B6FFCF97}" srcOrd="0" destOrd="0" presId="urn:microsoft.com/office/officeart/2005/8/layout/arrow5"/>
    <dgm:cxn modelId="{CC6E39EE-3828-43CF-A52A-2E5CD194D451}" srcId="{D7BBD416-0F4F-48F2-A4D9-D523E3747D88}" destId="{951277B7-D26A-4326-B266-FD45586B26AC}" srcOrd="0" destOrd="0" parTransId="{0FED5AC2-B7F5-47A1-9CF3-53B9AAEA7D93}" sibTransId="{0073E9EF-F614-4800-BF25-C659841A57ED}"/>
    <dgm:cxn modelId="{98FD5DE1-3A0B-7E4E-BF67-3A728A4121B3}" type="presParOf" srcId="{2DB73559-0E27-3343-BEC0-7247B6FFCF97}" destId="{D6078926-B53C-EA42-AD95-0906297F4E70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AB41EF-24E7-C346-B7B1-1C6ED4F63B0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AEE91D-90EA-C348-86F5-3470F847D3FA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UMORE/AFFETTIVITA’</a:t>
          </a:r>
        </a:p>
      </dgm:t>
    </dgm:pt>
    <dgm:pt modelId="{FC464265-BBAF-A947-A418-9984BE5FE6DF}" type="parTrans" cxnId="{094EF7DD-5C85-8644-B7DF-8DE6D05D7156}">
      <dgm:prSet/>
      <dgm:spPr/>
      <dgm:t>
        <a:bodyPr/>
        <a:lstStyle/>
        <a:p>
          <a:endParaRPr lang="it-IT"/>
        </a:p>
      </dgm:t>
    </dgm:pt>
    <dgm:pt modelId="{78D12272-F8FE-FB49-9F57-8C3C23B3D884}" type="sibTrans" cxnId="{094EF7DD-5C85-8644-B7DF-8DE6D05D7156}">
      <dgm:prSet/>
      <dgm:spPr/>
      <dgm:t>
        <a:bodyPr/>
        <a:lstStyle/>
        <a:p>
          <a:endParaRPr lang="it-IT"/>
        </a:p>
      </dgm:t>
    </dgm:pt>
    <dgm:pt modelId="{FE60104C-895D-3E4A-AE1E-618A717A771A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EMOZIONI PRIMARIE EMOZIONI SECONDARIE</a:t>
          </a:r>
        </a:p>
      </dgm:t>
    </dgm:pt>
    <dgm:pt modelId="{F3A38C28-C0B9-2449-A6A3-953B1BF6BDBE}" type="parTrans" cxnId="{E85BCD36-B1BF-B446-A212-C6BA882549DC}">
      <dgm:prSet/>
      <dgm:spPr/>
      <dgm:t>
        <a:bodyPr/>
        <a:lstStyle/>
        <a:p>
          <a:endParaRPr lang="it-IT"/>
        </a:p>
      </dgm:t>
    </dgm:pt>
    <dgm:pt modelId="{CA5BFDA5-14B2-9049-B215-D5B156998D09}" type="sibTrans" cxnId="{E85BCD36-B1BF-B446-A212-C6BA882549DC}">
      <dgm:prSet/>
      <dgm:spPr/>
      <dgm:t>
        <a:bodyPr/>
        <a:lstStyle/>
        <a:p>
          <a:endParaRPr lang="it-IT"/>
        </a:p>
      </dgm:t>
    </dgm:pt>
    <dgm:pt modelId="{A6C6CA68-5D4E-9F4D-88EE-CE9A759DD9F8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CONTAMINAZIONE DI </a:t>
          </a:r>
        </a:p>
        <a:p>
          <a:r>
            <a:rPr lang="it-IT" dirty="0"/>
            <a:t>LIVELLI</a:t>
          </a:r>
        </a:p>
        <a:p>
          <a:r>
            <a:rPr lang="it-IT" dirty="0"/>
            <a:t>BIOLOGICO/PSICOLOGICO</a:t>
          </a:r>
        </a:p>
      </dgm:t>
    </dgm:pt>
    <dgm:pt modelId="{162DD827-D25A-584B-8C7E-D572EBEECA95}" type="parTrans" cxnId="{01FC3231-140D-B841-8BFC-F5FECB1DBB31}">
      <dgm:prSet/>
      <dgm:spPr/>
      <dgm:t>
        <a:bodyPr/>
        <a:lstStyle/>
        <a:p>
          <a:endParaRPr lang="it-IT"/>
        </a:p>
      </dgm:t>
    </dgm:pt>
    <dgm:pt modelId="{97B6848A-45E6-1943-BBBB-889252A403B4}" type="sibTrans" cxnId="{01FC3231-140D-B841-8BFC-F5FECB1DBB31}">
      <dgm:prSet/>
      <dgm:spPr/>
      <dgm:t>
        <a:bodyPr/>
        <a:lstStyle/>
        <a:p>
          <a:endParaRPr lang="it-IT"/>
        </a:p>
      </dgm:t>
    </dgm:pt>
    <dgm:pt modelId="{6F9987E8-031B-3A48-837F-53D583BD7CC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COGNITIVA</a:t>
          </a:r>
        </a:p>
      </dgm:t>
    </dgm:pt>
    <dgm:pt modelId="{A2657641-0A37-774B-84D8-04A94ED3F2E2}" type="parTrans" cxnId="{11C21556-F702-8B4F-AAC8-6E3BEC6EC918}">
      <dgm:prSet/>
      <dgm:spPr/>
      <dgm:t>
        <a:bodyPr/>
        <a:lstStyle/>
        <a:p>
          <a:endParaRPr lang="it-IT"/>
        </a:p>
      </dgm:t>
    </dgm:pt>
    <dgm:pt modelId="{7054F7DA-35F0-E644-B912-D7E00E002622}" type="sibTrans" cxnId="{11C21556-F702-8B4F-AAC8-6E3BEC6EC918}">
      <dgm:prSet/>
      <dgm:spPr/>
      <dgm:t>
        <a:bodyPr/>
        <a:lstStyle/>
        <a:p>
          <a:endParaRPr lang="it-IT"/>
        </a:p>
      </dgm:t>
    </dgm:pt>
    <dgm:pt modelId="{E0D64FE6-8125-6141-8957-946266B9F651}">
      <dgm:prSet custT="1"/>
      <dgm:spPr>
        <a:solidFill>
          <a:srgbClr val="92D050"/>
        </a:solidFill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FORMA:</a:t>
          </a:r>
          <a:r>
            <a:rPr lang="it-IT" sz="1200" dirty="0"/>
            <a:t> </a:t>
          </a:r>
          <a:r>
            <a:rPr lang="it-IT" sz="1200" dirty="0">
              <a:solidFill>
                <a:schemeClr val="tx1"/>
              </a:solidFill>
            </a:rPr>
            <a:t>Percezione, Ragionamento, Memoria</a:t>
          </a:r>
        </a:p>
        <a:p>
          <a:r>
            <a:rPr lang="it-IT" sz="1200" b="1" dirty="0">
              <a:solidFill>
                <a:schemeClr val="tx1"/>
              </a:solidFill>
            </a:rPr>
            <a:t>CONTENUTO</a:t>
          </a:r>
          <a:r>
            <a:rPr lang="it-IT" sz="1200" dirty="0">
              <a:solidFill>
                <a:schemeClr val="tx1"/>
              </a:solidFill>
            </a:rPr>
            <a:t>: Onnipotente, Persecutorio, disorganizzato</a:t>
          </a:r>
        </a:p>
      </dgm:t>
    </dgm:pt>
    <dgm:pt modelId="{C2A59E06-ED4E-CE42-A891-DFF2661DA447}" type="parTrans" cxnId="{AE643F07-909E-9E44-8B79-17646136461B}">
      <dgm:prSet/>
      <dgm:spPr/>
      <dgm:t>
        <a:bodyPr/>
        <a:lstStyle/>
        <a:p>
          <a:endParaRPr lang="it-IT"/>
        </a:p>
      </dgm:t>
    </dgm:pt>
    <dgm:pt modelId="{3240D1F4-D529-7D49-A29F-F8EB60CC7534}" type="sibTrans" cxnId="{AE643F07-909E-9E44-8B79-17646136461B}">
      <dgm:prSet/>
      <dgm:spPr/>
      <dgm:t>
        <a:bodyPr/>
        <a:lstStyle/>
        <a:p>
          <a:endParaRPr lang="it-IT"/>
        </a:p>
      </dgm:t>
    </dgm:pt>
    <dgm:pt modelId="{0D91859F-202F-4449-9D94-2AE92E75D2D1}">
      <dgm:prSet/>
      <dgm:spPr>
        <a:solidFill>
          <a:srgbClr val="92D05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PROPRIOCEZIONE</a:t>
          </a:r>
        </a:p>
        <a:p>
          <a:r>
            <a:rPr lang="it-IT" dirty="0">
              <a:solidFill>
                <a:schemeClr val="tx1"/>
              </a:solidFill>
            </a:rPr>
            <a:t>MOVIMENTO</a:t>
          </a:r>
        </a:p>
        <a:p>
          <a:r>
            <a:rPr lang="it-IT" dirty="0">
              <a:solidFill>
                <a:schemeClr val="tx1"/>
              </a:solidFill>
            </a:rPr>
            <a:t>COMPORTAMENTO</a:t>
          </a:r>
        </a:p>
      </dgm:t>
    </dgm:pt>
    <dgm:pt modelId="{DC1E2B63-EEC2-B847-9911-73889AB059B4}" type="parTrans" cxnId="{F8BCC24C-7A2C-6B4C-B165-CDFACE285B34}">
      <dgm:prSet/>
      <dgm:spPr/>
      <dgm:t>
        <a:bodyPr/>
        <a:lstStyle/>
        <a:p>
          <a:endParaRPr lang="it-IT"/>
        </a:p>
      </dgm:t>
    </dgm:pt>
    <dgm:pt modelId="{E114411E-9F53-434B-B158-61346CD50BAC}" type="sibTrans" cxnId="{F8BCC24C-7A2C-6B4C-B165-CDFACE285B34}">
      <dgm:prSet/>
      <dgm:spPr/>
      <dgm:t>
        <a:bodyPr/>
        <a:lstStyle/>
        <a:p>
          <a:endParaRPr lang="it-IT"/>
        </a:p>
      </dgm:t>
    </dgm:pt>
    <dgm:pt modelId="{279E4F79-89CC-BE48-8A65-083DE5DA1CE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PSICOMOTRICITA’</a:t>
          </a:r>
        </a:p>
      </dgm:t>
    </dgm:pt>
    <dgm:pt modelId="{C1A020E4-00F4-9D4A-B314-2A186CB60A21}" type="parTrans" cxnId="{8BE2FBDB-CABD-244F-9669-4B9A00E61395}">
      <dgm:prSet/>
      <dgm:spPr/>
      <dgm:t>
        <a:bodyPr/>
        <a:lstStyle/>
        <a:p>
          <a:endParaRPr lang="it-IT"/>
        </a:p>
      </dgm:t>
    </dgm:pt>
    <dgm:pt modelId="{5E1FB222-F05C-954E-A06B-3066AD3BCFCB}" type="sibTrans" cxnId="{8BE2FBDB-CABD-244F-9669-4B9A00E61395}">
      <dgm:prSet/>
      <dgm:spPr/>
      <dgm:t>
        <a:bodyPr/>
        <a:lstStyle/>
        <a:p>
          <a:endParaRPr lang="it-IT"/>
        </a:p>
      </dgm:t>
    </dgm:pt>
    <dgm:pt modelId="{1C25CE0E-2942-1848-A11A-024CFABFE8C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/>
            <a:t>VEGETATIVA</a:t>
          </a:r>
        </a:p>
      </dgm:t>
    </dgm:pt>
    <dgm:pt modelId="{E22E6B5E-D040-D340-875E-08BE389B92DF}" type="parTrans" cxnId="{0D08209B-6F56-B640-9261-60E4C810F985}">
      <dgm:prSet/>
      <dgm:spPr/>
      <dgm:t>
        <a:bodyPr/>
        <a:lstStyle/>
        <a:p>
          <a:endParaRPr lang="it-IT"/>
        </a:p>
      </dgm:t>
    </dgm:pt>
    <dgm:pt modelId="{27945DC5-DBFA-0647-B538-608E27A993F6}" type="sibTrans" cxnId="{0D08209B-6F56-B640-9261-60E4C810F985}">
      <dgm:prSet/>
      <dgm:spPr/>
      <dgm:t>
        <a:bodyPr/>
        <a:lstStyle/>
        <a:p>
          <a:endParaRPr lang="it-IT"/>
        </a:p>
      </dgm:t>
    </dgm:pt>
    <dgm:pt modelId="{49898365-447F-D34F-A6F1-AADDA6BFFEB4}">
      <dgm:prSet/>
      <dgm:spPr>
        <a:solidFill>
          <a:srgbClr val="92D05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SONNO</a:t>
          </a:r>
        </a:p>
        <a:p>
          <a:r>
            <a:rPr lang="it-IT" dirty="0">
              <a:solidFill>
                <a:schemeClr val="tx1"/>
              </a:solidFill>
            </a:rPr>
            <a:t>FAME</a:t>
          </a:r>
        </a:p>
        <a:p>
          <a:r>
            <a:rPr lang="it-IT" dirty="0">
              <a:solidFill>
                <a:schemeClr val="tx1"/>
              </a:solidFill>
            </a:rPr>
            <a:t>SETE ecc.</a:t>
          </a:r>
        </a:p>
      </dgm:t>
    </dgm:pt>
    <dgm:pt modelId="{7A085E30-9D27-1949-91D1-BCA71DB51997}" type="parTrans" cxnId="{20BB3D15-D555-4C44-9428-875F3F77164B}">
      <dgm:prSet/>
      <dgm:spPr/>
      <dgm:t>
        <a:bodyPr/>
        <a:lstStyle/>
        <a:p>
          <a:endParaRPr lang="it-IT"/>
        </a:p>
      </dgm:t>
    </dgm:pt>
    <dgm:pt modelId="{367BC57A-E77D-9543-BB9C-6AC66A900C04}" type="sibTrans" cxnId="{20BB3D15-D555-4C44-9428-875F3F77164B}">
      <dgm:prSet/>
      <dgm:spPr/>
      <dgm:t>
        <a:bodyPr/>
        <a:lstStyle/>
        <a:p>
          <a:endParaRPr lang="it-IT"/>
        </a:p>
      </dgm:t>
    </dgm:pt>
    <dgm:pt modelId="{9DFDE760-63AE-AF42-B4D2-ED4D6676DFDA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CONTAMINAZIONE DI </a:t>
          </a:r>
        </a:p>
        <a:p>
          <a:r>
            <a:rPr lang="it-IT" dirty="0"/>
            <a:t>LIVELLI</a:t>
          </a:r>
        </a:p>
        <a:p>
          <a:r>
            <a:rPr lang="it-IT" dirty="0"/>
            <a:t>BIOLOGICO/PSICOLOGICO</a:t>
          </a:r>
        </a:p>
      </dgm:t>
    </dgm:pt>
    <dgm:pt modelId="{4240B6C1-135C-BE48-B9C6-BF47F9965151}" type="sibTrans" cxnId="{7EA1FE87-6539-4440-AF62-1D76E9FFE788}">
      <dgm:prSet/>
      <dgm:spPr/>
      <dgm:t>
        <a:bodyPr/>
        <a:lstStyle/>
        <a:p>
          <a:endParaRPr lang="it-IT"/>
        </a:p>
      </dgm:t>
    </dgm:pt>
    <dgm:pt modelId="{303E5CF0-94BF-B84E-AD57-B0ACA574430E}" type="parTrans" cxnId="{7EA1FE87-6539-4440-AF62-1D76E9FFE788}">
      <dgm:prSet/>
      <dgm:spPr/>
      <dgm:t>
        <a:bodyPr/>
        <a:lstStyle/>
        <a:p>
          <a:endParaRPr lang="it-IT"/>
        </a:p>
      </dgm:t>
    </dgm:pt>
    <dgm:pt modelId="{64C6B1CA-6A00-0B4C-93CC-063630C4CD9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CONTAMINAZIONE DI </a:t>
          </a:r>
        </a:p>
        <a:p>
          <a:r>
            <a:rPr lang="it-IT" dirty="0"/>
            <a:t>LIVELLI</a:t>
          </a:r>
        </a:p>
        <a:p>
          <a:r>
            <a:rPr lang="it-IT" dirty="0"/>
            <a:t>BIOLOGICO/PSICOLOGICO</a:t>
          </a:r>
        </a:p>
      </dgm:t>
    </dgm:pt>
    <dgm:pt modelId="{282A5E2F-D0EF-364C-9F42-E1D94C491958}" type="sibTrans" cxnId="{4FA92059-7A3D-0E4F-882B-359C76EEF12F}">
      <dgm:prSet/>
      <dgm:spPr/>
      <dgm:t>
        <a:bodyPr/>
        <a:lstStyle/>
        <a:p>
          <a:endParaRPr lang="it-IT"/>
        </a:p>
      </dgm:t>
    </dgm:pt>
    <dgm:pt modelId="{4E7958E9-4F9C-5649-9EB6-C93ED89FABA8}" type="parTrans" cxnId="{4FA92059-7A3D-0E4F-882B-359C76EEF12F}">
      <dgm:prSet/>
      <dgm:spPr/>
      <dgm:t>
        <a:bodyPr/>
        <a:lstStyle/>
        <a:p>
          <a:endParaRPr lang="it-IT"/>
        </a:p>
      </dgm:t>
    </dgm:pt>
    <dgm:pt modelId="{8114B7FD-BCB9-E048-8FF0-4A3665B63B22}">
      <dgm:prSet/>
      <dgm:spPr>
        <a:solidFill>
          <a:srgbClr val="C00000"/>
        </a:solidFill>
      </dgm:spPr>
      <dgm:t>
        <a:bodyPr/>
        <a:lstStyle/>
        <a:p>
          <a:r>
            <a:rPr lang="it-IT" dirty="0"/>
            <a:t>CONTAMINAZIONE DI </a:t>
          </a:r>
        </a:p>
        <a:p>
          <a:r>
            <a:rPr lang="it-IT" dirty="0"/>
            <a:t>LIVELLI</a:t>
          </a:r>
        </a:p>
        <a:p>
          <a:r>
            <a:rPr lang="it-IT" dirty="0"/>
            <a:t>BIOLOGICO/PSICOLOGICO</a:t>
          </a:r>
        </a:p>
      </dgm:t>
    </dgm:pt>
    <dgm:pt modelId="{B5DBF096-85B3-814B-BB18-B44662C2C07E}" type="sibTrans" cxnId="{2E08AE1B-33B8-4044-8480-41FFF02B7720}">
      <dgm:prSet/>
      <dgm:spPr/>
      <dgm:t>
        <a:bodyPr/>
        <a:lstStyle/>
        <a:p>
          <a:endParaRPr lang="it-IT"/>
        </a:p>
      </dgm:t>
    </dgm:pt>
    <dgm:pt modelId="{7907B9AF-C711-A345-BF3F-52A87C65AD88}" type="parTrans" cxnId="{2E08AE1B-33B8-4044-8480-41FFF02B7720}">
      <dgm:prSet/>
      <dgm:spPr/>
      <dgm:t>
        <a:bodyPr/>
        <a:lstStyle/>
        <a:p>
          <a:endParaRPr lang="it-IT"/>
        </a:p>
      </dgm:t>
    </dgm:pt>
    <dgm:pt modelId="{2CCFE521-2F2D-9E4E-A0D5-D9A5A2BFD237}" type="pres">
      <dgm:prSet presAssocID="{D1AB41EF-24E7-C346-B7B1-1C6ED4F63B06}" presName="diagram" presStyleCnt="0">
        <dgm:presLayoutVars>
          <dgm:dir/>
          <dgm:resizeHandles val="exact"/>
        </dgm:presLayoutVars>
      </dgm:prSet>
      <dgm:spPr/>
    </dgm:pt>
    <dgm:pt modelId="{E06C0B62-69F7-D34F-80BE-DFEA84B471EB}" type="pres">
      <dgm:prSet presAssocID="{9DFDE760-63AE-AF42-B4D2-ED4D6676DFDA}" presName="node" presStyleLbl="node1" presStyleIdx="0" presStyleCnt="12">
        <dgm:presLayoutVars>
          <dgm:bulletEnabled val="1"/>
        </dgm:presLayoutVars>
      </dgm:prSet>
      <dgm:spPr/>
    </dgm:pt>
    <dgm:pt modelId="{EF8973B4-FF78-5446-84EA-5F8BDDC1B395}" type="pres">
      <dgm:prSet presAssocID="{4240B6C1-135C-BE48-B9C6-BF47F9965151}" presName="sibTrans" presStyleCnt="0"/>
      <dgm:spPr/>
    </dgm:pt>
    <dgm:pt modelId="{67A133EA-C0AE-B249-BFEF-D4742587A9AA}" type="pres">
      <dgm:prSet presAssocID="{6F9987E8-031B-3A48-837F-53D583BD7CC6}" presName="node" presStyleLbl="node1" presStyleIdx="1" presStyleCnt="12">
        <dgm:presLayoutVars>
          <dgm:bulletEnabled val="1"/>
        </dgm:presLayoutVars>
      </dgm:prSet>
      <dgm:spPr/>
    </dgm:pt>
    <dgm:pt modelId="{16A6B295-F88B-2348-BDF5-B41B8EF791A9}" type="pres">
      <dgm:prSet presAssocID="{7054F7DA-35F0-E644-B912-D7E00E002622}" presName="sibTrans" presStyleCnt="0"/>
      <dgm:spPr/>
    </dgm:pt>
    <dgm:pt modelId="{AD7F877B-8138-F94B-A48B-369231087DA9}" type="pres">
      <dgm:prSet presAssocID="{E0D64FE6-8125-6141-8957-946266B9F651}" presName="node" presStyleLbl="node1" presStyleIdx="2" presStyleCnt="12">
        <dgm:presLayoutVars>
          <dgm:bulletEnabled val="1"/>
        </dgm:presLayoutVars>
      </dgm:prSet>
      <dgm:spPr/>
    </dgm:pt>
    <dgm:pt modelId="{31FF6807-9B2A-A547-9882-976837D7850E}" type="pres">
      <dgm:prSet presAssocID="{3240D1F4-D529-7D49-A29F-F8EB60CC7534}" presName="sibTrans" presStyleCnt="0"/>
      <dgm:spPr/>
    </dgm:pt>
    <dgm:pt modelId="{FA1FA5E9-39D7-A646-BF15-43FE98D36CFD}" type="pres">
      <dgm:prSet presAssocID="{64C6B1CA-6A00-0B4C-93CC-063630C4CD90}" presName="node" presStyleLbl="node1" presStyleIdx="3" presStyleCnt="12" custLinFactNeighborX="-2" custLinFactNeighborY="-12119">
        <dgm:presLayoutVars>
          <dgm:bulletEnabled val="1"/>
        </dgm:presLayoutVars>
      </dgm:prSet>
      <dgm:spPr/>
    </dgm:pt>
    <dgm:pt modelId="{0C595142-FA50-4442-B2A3-7EB4776E73B6}" type="pres">
      <dgm:prSet presAssocID="{282A5E2F-D0EF-364C-9F42-E1D94C491958}" presName="sibTrans" presStyleCnt="0"/>
      <dgm:spPr/>
    </dgm:pt>
    <dgm:pt modelId="{53D99C19-AD1E-224D-A5B9-9EBD65EC793F}" type="pres">
      <dgm:prSet presAssocID="{3DAEE91D-90EA-C348-86F5-3470F847D3FA}" presName="node" presStyleLbl="node1" presStyleIdx="4" presStyleCnt="12" custLinFactNeighborY="-10598">
        <dgm:presLayoutVars>
          <dgm:bulletEnabled val="1"/>
        </dgm:presLayoutVars>
      </dgm:prSet>
      <dgm:spPr/>
    </dgm:pt>
    <dgm:pt modelId="{5A199189-183C-764B-931C-35E1FE791DFA}" type="pres">
      <dgm:prSet presAssocID="{78D12272-F8FE-FB49-9F57-8C3C23B3D884}" presName="sibTrans" presStyleCnt="0"/>
      <dgm:spPr/>
    </dgm:pt>
    <dgm:pt modelId="{F977F9C5-2AE2-6841-83AB-E66B84EC5AEC}" type="pres">
      <dgm:prSet presAssocID="{FE60104C-895D-3E4A-AE1E-618A717A771A}" presName="node" presStyleLbl="node1" presStyleIdx="5" presStyleCnt="12" custLinFactNeighborY="-10598">
        <dgm:presLayoutVars>
          <dgm:bulletEnabled val="1"/>
        </dgm:presLayoutVars>
      </dgm:prSet>
      <dgm:spPr/>
    </dgm:pt>
    <dgm:pt modelId="{1D6B0789-9CF5-5C42-A816-1D58559CFB72}" type="pres">
      <dgm:prSet presAssocID="{CA5BFDA5-14B2-9049-B215-D5B156998D09}" presName="sibTrans" presStyleCnt="0"/>
      <dgm:spPr/>
    </dgm:pt>
    <dgm:pt modelId="{50B35294-4B6C-8D41-B0EC-7EEA0D91CEEB}" type="pres">
      <dgm:prSet presAssocID="{A6C6CA68-5D4E-9F4D-88EE-CE9A759DD9F8}" presName="node" presStyleLbl="node1" presStyleIdx="6" presStyleCnt="12" custLinFactNeighborX="-456" custLinFactNeighborY="-24238">
        <dgm:presLayoutVars>
          <dgm:bulletEnabled val="1"/>
        </dgm:presLayoutVars>
      </dgm:prSet>
      <dgm:spPr/>
    </dgm:pt>
    <dgm:pt modelId="{BECF5634-14D1-3049-94B3-1DA59D147E6E}" type="pres">
      <dgm:prSet presAssocID="{97B6848A-45E6-1943-BBBB-889252A403B4}" presName="sibTrans" presStyleCnt="0"/>
      <dgm:spPr/>
    </dgm:pt>
    <dgm:pt modelId="{A69313F0-968B-AD4A-9E88-CF2246CC3108}" type="pres">
      <dgm:prSet presAssocID="{279E4F79-89CC-BE48-8A65-083DE5DA1CEC}" presName="node" presStyleLbl="node1" presStyleIdx="7" presStyleCnt="12" custLinFactNeighborY="-21196">
        <dgm:presLayoutVars>
          <dgm:bulletEnabled val="1"/>
        </dgm:presLayoutVars>
      </dgm:prSet>
      <dgm:spPr/>
    </dgm:pt>
    <dgm:pt modelId="{C365818A-A0D8-FB4E-9883-212D6DA86041}" type="pres">
      <dgm:prSet presAssocID="{5E1FB222-F05C-954E-A06B-3066AD3BCFCB}" presName="sibTrans" presStyleCnt="0"/>
      <dgm:spPr/>
    </dgm:pt>
    <dgm:pt modelId="{02A6BD38-AB70-EB41-831A-4EC62EEA7D4B}" type="pres">
      <dgm:prSet presAssocID="{0D91859F-202F-4449-9D94-2AE92E75D2D1}" presName="node" presStyleLbl="node1" presStyleIdx="8" presStyleCnt="12" custLinFactNeighborY="-20439">
        <dgm:presLayoutVars>
          <dgm:bulletEnabled val="1"/>
        </dgm:presLayoutVars>
      </dgm:prSet>
      <dgm:spPr/>
    </dgm:pt>
    <dgm:pt modelId="{49809C40-B996-2A49-849B-B12E5B276551}" type="pres">
      <dgm:prSet presAssocID="{E114411E-9F53-434B-B158-61346CD50BAC}" presName="sibTrans" presStyleCnt="0"/>
      <dgm:spPr/>
    </dgm:pt>
    <dgm:pt modelId="{AB1E9BE9-88B8-2C4C-AD06-A43748FCDFD9}" type="pres">
      <dgm:prSet presAssocID="{8114B7FD-BCB9-E048-8FF0-4A3665B63B22}" presName="node" presStyleLbl="node1" presStyleIdx="9" presStyleCnt="12" custLinFactNeighborX="767" custLinFactNeighborY="-36357">
        <dgm:presLayoutVars>
          <dgm:bulletEnabled val="1"/>
        </dgm:presLayoutVars>
      </dgm:prSet>
      <dgm:spPr/>
    </dgm:pt>
    <dgm:pt modelId="{48FD09CF-370A-C443-8E02-6240F5313A58}" type="pres">
      <dgm:prSet presAssocID="{B5DBF096-85B3-814B-BB18-B44662C2C07E}" presName="sibTrans" presStyleCnt="0"/>
      <dgm:spPr/>
    </dgm:pt>
    <dgm:pt modelId="{ECEAF34D-66D5-7345-928A-99D3CBCC240A}" type="pres">
      <dgm:prSet presAssocID="{1C25CE0E-2942-1848-A11A-024CFABFE8C9}" presName="node" presStyleLbl="node1" presStyleIdx="10" presStyleCnt="12" custLinFactNeighborY="-34065">
        <dgm:presLayoutVars>
          <dgm:bulletEnabled val="1"/>
        </dgm:presLayoutVars>
      </dgm:prSet>
      <dgm:spPr/>
    </dgm:pt>
    <dgm:pt modelId="{3E24CB68-8481-244E-83E4-E4560902DD22}" type="pres">
      <dgm:prSet presAssocID="{27945DC5-DBFA-0647-B538-608E27A993F6}" presName="sibTrans" presStyleCnt="0"/>
      <dgm:spPr/>
    </dgm:pt>
    <dgm:pt modelId="{F5608279-2DFA-364B-9902-BD517E591629}" type="pres">
      <dgm:prSet presAssocID="{49898365-447F-D34F-A6F1-AADDA6BFFEB4}" presName="node" presStyleLbl="node1" presStyleIdx="11" presStyleCnt="12" custLinFactNeighborY="-33308">
        <dgm:presLayoutVars>
          <dgm:bulletEnabled val="1"/>
        </dgm:presLayoutVars>
      </dgm:prSet>
      <dgm:spPr/>
    </dgm:pt>
  </dgm:ptLst>
  <dgm:cxnLst>
    <dgm:cxn modelId="{AE643F07-909E-9E44-8B79-17646136461B}" srcId="{D1AB41EF-24E7-C346-B7B1-1C6ED4F63B06}" destId="{E0D64FE6-8125-6141-8957-946266B9F651}" srcOrd="2" destOrd="0" parTransId="{C2A59E06-ED4E-CE42-A891-DFF2661DA447}" sibTransId="{3240D1F4-D529-7D49-A29F-F8EB60CC7534}"/>
    <dgm:cxn modelId="{1D8AE00E-865A-C741-9882-D3FB84E8A495}" type="presOf" srcId="{8114B7FD-BCB9-E048-8FF0-4A3665B63B22}" destId="{AB1E9BE9-88B8-2C4C-AD06-A43748FCDFD9}" srcOrd="0" destOrd="0" presId="urn:microsoft.com/office/officeart/2005/8/layout/default"/>
    <dgm:cxn modelId="{20BB3D15-D555-4C44-9428-875F3F77164B}" srcId="{D1AB41EF-24E7-C346-B7B1-1C6ED4F63B06}" destId="{49898365-447F-D34F-A6F1-AADDA6BFFEB4}" srcOrd="11" destOrd="0" parTransId="{7A085E30-9D27-1949-91D1-BCA71DB51997}" sibTransId="{367BC57A-E77D-9543-BB9C-6AC66A900C04}"/>
    <dgm:cxn modelId="{E655111B-4D20-FE47-B9A0-5666498AE8B4}" type="presOf" srcId="{49898365-447F-D34F-A6F1-AADDA6BFFEB4}" destId="{F5608279-2DFA-364B-9902-BD517E591629}" srcOrd="0" destOrd="0" presId="urn:microsoft.com/office/officeart/2005/8/layout/default"/>
    <dgm:cxn modelId="{2E08AE1B-33B8-4044-8480-41FFF02B7720}" srcId="{D1AB41EF-24E7-C346-B7B1-1C6ED4F63B06}" destId="{8114B7FD-BCB9-E048-8FF0-4A3665B63B22}" srcOrd="9" destOrd="0" parTransId="{7907B9AF-C711-A345-BF3F-52A87C65AD88}" sibTransId="{B5DBF096-85B3-814B-BB18-B44662C2C07E}"/>
    <dgm:cxn modelId="{01FC3231-140D-B841-8BFC-F5FECB1DBB31}" srcId="{D1AB41EF-24E7-C346-B7B1-1C6ED4F63B06}" destId="{A6C6CA68-5D4E-9F4D-88EE-CE9A759DD9F8}" srcOrd="6" destOrd="0" parTransId="{162DD827-D25A-584B-8C7E-D572EBEECA95}" sibTransId="{97B6848A-45E6-1943-BBBB-889252A403B4}"/>
    <dgm:cxn modelId="{E85BCD36-B1BF-B446-A212-C6BA882549DC}" srcId="{D1AB41EF-24E7-C346-B7B1-1C6ED4F63B06}" destId="{FE60104C-895D-3E4A-AE1E-618A717A771A}" srcOrd="5" destOrd="0" parTransId="{F3A38C28-C0B9-2449-A6A3-953B1BF6BDBE}" sibTransId="{CA5BFDA5-14B2-9049-B215-D5B156998D09}"/>
    <dgm:cxn modelId="{F8BCC24C-7A2C-6B4C-B165-CDFACE285B34}" srcId="{D1AB41EF-24E7-C346-B7B1-1C6ED4F63B06}" destId="{0D91859F-202F-4449-9D94-2AE92E75D2D1}" srcOrd="8" destOrd="0" parTransId="{DC1E2B63-EEC2-B847-9911-73889AB059B4}" sibTransId="{E114411E-9F53-434B-B158-61346CD50BAC}"/>
    <dgm:cxn modelId="{61140A53-6538-C344-88E9-8277A297F3C1}" type="presOf" srcId="{6F9987E8-031B-3A48-837F-53D583BD7CC6}" destId="{67A133EA-C0AE-B249-BFEF-D4742587A9AA}" srcOrd="0" destOrd="0" presId="urn:microsoft.com/office/officeart/2005/8/layout/default"/>
    <dgm:cxn modelId="{11C21556-F702-8B4F-AAC8-6E3BEC6EC918}" srcId="{D1AB41EF-24E7-C346-B7B1-1C6ED4F63B06}" destId="{6F9987E8-031B-3A48-837F-53D583BD7CC6}" srcOrd="1" destOrd="0" parTransId="{A2657641-0A37-774B-84D8-04A94ED3F2E2}" sibTransId="{7054F7DA-35F0-E644-B912-D7E00E002622}"/>
    <dgm:cxn modelId="{4FA92059-7A3D-0E4F-882B-359C76EEF12F}" srcId="{D1AB41EF-24E7-C346-B7B1-1C6ED4F63B06}" destId="{64C6B1CA-6A00-0B4C-93CC-063630C4CD90}" srcOrd="3" destOrd="0" parTransId="{4E7958E9-4F9C-5649-9EB6-C93ED89FABA8}" sibTransId="{282A5E2F-D0EF-364C-9F42-E1D94C491958}"/>
    <dgm:cxn modelId="{D07E5863-4624-814C-812B-AA032105B161}" type="presOf" srcId="{A6C6CA68-5D4E-9F4D-88EE-CE9A759DD9F8}" destId="{50B35294-4B6C-8D41-B0EC-7EEA0D91CEEB}" srcOrd="0" destOrd="0" presId="urn:microsoft.com/office/officeart/2005/8/layout/default"/>
    <dgm:cxn modelId="{4963B064-E66D-8C4B-A025-2B4F9DD1FAB1}" type="presOf" srcId="{1C25CE0E-2942-1848-A11A-024CFABFE8C9}" destId="{ECEAF34D-66D5-7345-928A-99D3CBCC240A}" srcOrd="0" destOrd="0" presId="urn:microsoft.com/office/officeart/2005/8/layout/default"/>
    <dgm:cxn modelId="{C3212974-6978-2940-BBCD-05029DD7A404}" type="presOf" srcId="{279E4F79-89CC-BE48-8A65-083DE5DA1CEC}" destId="{A69313F0-968B-AD4A-9E88-CF2246CC3108}" srcOrd="0" destOrd="0" presId="urn:microsoft.com/office/officeart/2005/8/layout/default"/>
    <dgm:cxn modelId="{3D663A7D-6758-6340-9286-F130923A78D6}" type="presOf" srcId="{E0D64FE6-8125-6141-8957-946266B9F651}" destId="{AD7F877B-8138-F94B-A48B-369231087DA9}" srcOrd="0" destOrd="0" presId="urn:microsoft.com/office/officeart/2005/8/layout/default"/>
    <dgm:cxn modelId="{7EA1FE87-6539-4440-AF62-1D76E9FFE788}" srcId="{D1AB41EF-24E7-C346-B7B1-1C6ED4F63B06}" destId="{9DFDE760-63AE-AF42-B4D2-ED4D6676DFDA}" srcOrd="0" destOrd="0" parTransId="{303E5CF0-94BF-B84E-AD57-B0ACA574430E}" sibTransId="{4240B6C1-135C-BE48-B9C6-BF47F9965151}"/>
    <dgm:cxn modelId="{0D08209B-6F56-B640-9261-60E4C810F985}" srcId="{D1AB41EF-24E7-C346-B7B1-1C6ED4F63B06}" destId="{1C25CE0E-2942-1848-A11A-024CFABFE8C9}" srcOrd="10" destOrd="0" parTransId="{E22E6B5E-D040-D340-875E-08BE389B92DF}" sibTransId="{27945DC5-DBFA-0647-B538-608E27A993F6}"/>
    <dgm:cxn modelId="{05A48EBB-A5E2-5245-934A-AB713978724E}" type="presOf" srcId="{3DAEE91D-90EA-C348-86F5-3470F847D3FA}" destId="{53D99C19-AD1E-224D-A5B9-9EBD65EC793F}" srcOrd="0" destOrd="0" presId="urn:microsoft.com/office/officeart/2005/8/layout/default"/>
    <dgm:cxn modelId="{027392C6-8EF5-0A42-B3FB-B698BF4D82ED}" type="presOf" srcId="{FE60104C-895D-3E4A-AE1E-618A717A771A}" destId="{F977F9C5-2AE2-6841-83AB-E66B84EC5AEC}" srcOrd="0" destOrd="0" presId="urn:microsoft.com/office/officeart/2005/8/layout/default"/>
    <dgm:cxn modelId="{6989A7C7-111A-E740-8D1B-6B49D7F2721C}" type="presOf" srcId="{D1AB41EF-24E7-C346-B7B1-1C6ED4F63B06}" destId="{2CCFE521-2F2D-9E4E-A0D5-D9A5A2BFD237}" srcOrd="0" destOrd="0" presId="urn:microsoft.com/office/officeart/2005/8/layout/default"/>
    <dgm:cxn modelId="{F12008C8-FDF6-A042-AA59-FAE15786C0AA}" type="presOf" srcId="{9DFDE760-63AE-AF42-B4D2-ED4D6676DFDA}" destId="{E06C0B62-69F7-D34F-80BE-DFEA84B471EB}" srcOrd="0" destOrd="0" presId="urn:microsoft.com/office/officeart/2005/8/layout/default"/>
    <dgm:cxn modelId="{627FDFD4-0BCB-AB45-986C-BC8A0E8DB978}" type="presOf" srcId="{64C6B1CA-6A00-0B4C-93CC-063630C4CD90}" destId="{FA1FA5E9-39D7-A646-BF15-43FE98D36CFD}" srcOrd="0" destOrd="0" presId="urn:microsoft.com/office/officeart/2005/8/layout/default"/>
    <dgm:cxn modelId="{8BE2FBDB-CABD-244F-9669-4B9A00E61395}" srcId="{D1AB41EF-24E7-C346-B7B1-1C6ED4F63B06}" destId="{279E4F79-89CC-BE48-8A65-083DE5DA1CEC}" srcOrd="7" destOrd="0" parTransId="{C1A020E4-00F4-9D4A-B314-2A186CB60A21}" sibTransId="{5E1FB222-F05C-954E-A06B-3066AD3BCFCB}"/>
    <dgm:cxn modelId="{094EF7DD-5C85-8644-B7DF-8DE6D05D7156}" srcId="{D1AB41EF-24E7-C346-B7B1-1C6ED4F63B06}" destId="{3DAEE91D-90EA-C348-86F5-3470F847D3FA}" srcOrd="4" destOrd="0" parTransId="{FC464265-BBAF-A947-A418-9984BE5FE6DF}" sibTransId="{78D12272-F8FE-FB49-9F57-8C3C23B3D884}"/>
    <dgm:cxn modelId="{440710FC-F94B-9844-B04F-EF87A36497F4}" type="presOf" srcId="{0D91859F-202F-4449-9D94-2AE92E75D2D1}" destId="{02A6BD38-AB70-EB41-831A-4EC62EEA7D4B}" srcOrd="0" destOrd="0" presId="urn:microsoft.com/office/officeart/2005/8/layout/default"/>
    <dgm:cxn modelId="{8038957D-BE7B-8944-B7B2-9C97461B5584}" type="presParOf" srcId="{2CCFE521-2F2D-9E4E-A0D5-D9A5A2BFD237}" destId="{E06C0B62-69F7-D34F-80BE-DFEA84B471EB}" srcOrd="0" destOrd="0" presId="urn:microsoft.com/office/officeart/2005/8/layout/default"/>
    <dgm:cxn modelId="{0AE11A62-9FD9-FB42-9724-34DC36A34F5B}" type="presParOf" srcId="{2CCFE521-2F2D-9E4E-A0D5-D9A5A2BFD237}" destId="{EF8973B4-FF78-5446-84EA-5F8BDDC1B395}" srcOrd="1" destOrd="0" presId="urn:microsoft.com/office/officeart/2005/8/layout/default"/>
    <dgm:cxn modelId="{7F469045-30F7-8746-BF6E-DDCF834D1299}" type="presParOf" srcId="{2CCFE521-2F2D-9E4E-A0D5-D9A5A2BFD237}" destId="{67A133EA-C0AE-B249-BFEF-D4742587A9AA}" srcOrd="2" destOrd="0" presId="urn:microsoft.com/office/officeart/2005/8/layout/default"/>
    <dgm:cxn modelId="{16862754-180E-B644-9B02-D5C5741F78AC}" type="presParOf" srcId="{2CCFE521-2F2D-9E4E-A0D5-D9A5A2BFD237}" destId="{16A6B295-F88B-2348-BDF5-B41B8EF791A9}" srcOrd="3" destOrd="0" presId="urn:microsoft.com/office/officeart/2005/8/layout/default"/>
    <dgm:cxn modelId="{6B582CAC-1181-644F-8CEB-57FFCCE84C97}" type="presParOf" srcId="{2CCFE521-2F2D-9E4E-A0D5-D9A5A2BFD237}" destId="{AD7F877B-8138-F94B-A48B-369231087DA9}" srcOrd="4" destOrd="0" presId="urn:microsoft.com/office/officeart/2005/8/layout/default"/>
    <dgm:cxn modelId="{FBDA3B11-E5EC-FF4A-A5BD-C60B40E8FBDB}" type="presParOf" srcId="{2CCFE521-2F2D-9E4E-A0D5-D9A5A2BFD237}" destId="{31FF6807-9B2A-A547-9882-976837D7850E}" srcOrd="5" destOrd="0" presId="urn:microsoft.com/office/officeart/2005/8/layout/default"/>
    <dgm:cxn modelId="{3F50700C-B00C-2848-81F4-3C53A3C26ADF}" type="presParOf" srcId="{2CCFE521-2F2D-9E4E-A0D5-D9A5A2BFD237}" destId="{FA1FA5E9-39D7-A646-BF15-43FE98D36CFD}" srcOrd="6" destOrd="0" presId="urn:microsoft.com/office/officeart/2005/8/layout/default"/>
    <dgm:cxn modelId="{1E9CDA3C-7D46-8D4E-BFDE-CA044038643E}" type="presParOf" srcId="{2CCFE521-2F2D-9E4E-A0D5-D9A5A2BFD237}" destId="{0C595142-FA50-4442-B2A3-7EB4776E73B6}" srcOrd="7" destOrd="0" presId="urn:microsoft.com/office/officeart/2005/8/layout/default"/>
    <dgm:cxn modelId="{585ED6D6-6FC0-7B4A-8FD4-F2816821646F}" type="presParOf" srcId="{2CCFE521-2F2D-9E4E-A0D5-D9A5A2BFD237}" destId="{53D99C19-AD1E-224D-A5B9-9EBD65EC793F}" srcOrd="8" destOrd="0" presId="urn:microsoft.com/office/officeart/2005/8/layout/default"/>
    <dgm:cxn modelId="{35C1E6DA-2C3E-FA42-90CE-8D4CC9FC633F}" type="presParOf" srcId="{2CCFE521-2F2D-9E4E-A0D5-D9A5A2BFD237}" destId="{5A199189-183C-764B-931C-35E1FE791DFA}" srcOrd="9" destOrd="0" presId="urn:microsoft.com/office/officeart/2005/8/layout/default"/>
    <dgm:cxn modelId="{A71D8B8E-266C-F94A-9C2E-79BF128AA88B}" type="presParOf" srcId="{2CCFE521-2F2D-9E4E-A0D5-D9A5A2BFD237}" destId="{F977F9C5-2AE2-6841-83AB-E66B84EC5AEC}" srcOrd="10" destOrd="0" presId="urn:microsoft.com/office/officeart/2005/8/layout/default"/>
    <dgm:cxn modelId="{896BB408-421C-E44A-875E-91D86E49248A}" type="presParOf" srcId="{2CCFE521-2F2D-9E4E-A0D5-D9A5A2BFD237}" destId="{1D6B0789-9CF5-5C42-A816-1D58559CFB72}" srcOrd="11" destOrd="0" presId="urn:microsoft.com/office/officeart/2005/8/layout/default"/>
    <dgm:cxn modelId="{3A921FAB-7AC4-AE46-A183-86A713F868AC}" type="presParOf" srcId="{2CCFE521-2F2D-9E4E-A0D5-D9A5A2BFD237}" destId="{50B35294-4B6C-8D41-B0EC-7EEA0D91CEEB}" srcOrd="12" destOrd="0" presId="urn:microsoft.com/office/officeart/2005/8/layout/default"/>
    <dgm:cxn modelId="{8E79EB3C-F18E-3C4D-9DC5-A95157B13ED3}" type="presParOf" srcId="{2CCFE521-2F2D-9E4E-A0D5-D9A5A2BFD237}" destId="{BECF5634-14D1-3049-94B3-1DA59D147E6E}" srcOrd="13" destOrd="0" presId="urn:microsoft.com/office/officeart/2005/8/layout/default"/>
    <dgm:cxn modelId="{D11C6FDC-01BB-6244-AF4E-0FDB9966C1A2}" type="presParOf" srcId="{2CCFE521-2F2D-9E4E-A0D5-D9A5A2BFD237}" destId="{A69313F0-968B-AD4A-9E88-CF2246CC3108}" srcOrd="14" destOrd="0" presId="urn:microsoft.com/office/officeart/2005/8/layout/default"/>
    <dgm:cxn modelId="{8DF5C13D-3EC7-CA4E-A479-DD0075925E5B}" type="presParOf" srcId="{2CCFE521-2F2D-9E4E-A0D5-D9A5A2BFD237}" destId="{C365818A-A0D8-FB4E-9883-212D6DA86041}" srcOrd="15" destOrd="0" presId="urn:microsoft.com/office/officeart/2005/8/layout/default"/>
    <dgm:cxn modelId="{92A509B5-FD3B-C244-9259-92F60FC1BE06}" type="presParOf" srcId="{2CCFE521-2F2D-9E4E-A0D5-D9A5A2BFD237}" destId="{02A6BD38-AB70-EB41-831A-4EC62EEA7D4B}" srcOrd="16" destOrd="0" presId="urn:microsoft.com/office/officeart/2005/8/layout/default"/>
    <dgm:cxn modelId="{82EB1831-DA18-7F47-A96D-046778E2023B}" type="presParOf" srcId="{2CCFE521-2F2D-9E4E-A0D5-D9A5A2BFD237}" destId="{49809C40-B996-2A49-849B-B12E5B276551}" srcOrd="17" destOrd="0" presId="urn:microsoft.com/office/officeart/2005/8/layout/default"/>
    <dgm:cxn modelId="{5525271A-69DC-5540-8ED0-889631095BD0}" type="presParOf" srcId="{2CCFE521-2F2D-9E4E-A0D5-D9A5A2BFD237}" destId="{AB1E9BE9-88B8-2C4C-AD06-A43748FCDFD9}" srcOrd="18" destOrd="0" presId="urn:microsoft.com/office/officeart/2005/8/layout/default"/>
    <dgm:cxn modelId="{84D42231-9E65-F045-9427-787A58423251}" type="presParOf" srcId="{2CCFE521-2F2D-9E4E-A0D5-D9A5A2BFD237}" destId="{48FD09CF-370A-C443-8E02-6240F5313A58}" srcOrd="19" destOrd="0" presId="urn:microsoft.com/office/officeart/2005/8/layout/default"/>
    <dgm:cxn modelId="{7674242C-24B8-CA43-9F75-4934982DB1CD}" type="presParOf" srcId="{2CCFE521-2F2D-9E4E-A0D5-D9A5A2BFD237}" destId="{ECEAF34D-66D5-7345-928A-99D3CBCC240A}" srcOrd="20" destOrd="0" presId="urn:microsoft.com/office/officeart/2005/8/layout/default"/>
    <dgm:cxn modelId="{7368C126-496A-F744-83A6-C512D3045D6B}" type="presParOf" srcId="{2CCFE521-2F2D-9E4E-A0D5-D9A5A2BFD237}" destId="{3E24CB68-8481-244E-83E4-E4560902DD22}" srcOrd="21" destOrd="0" presId="urn:microsoft.com/office/officeart/2005/8/layout/default"/>
    <dgm:cxn modelId="{7EEC799B-105F-BF41-9387-4F574242DB97}" type="presParOf" srcId="{2CCFE521-2F2D-9E4E-A0D5-D9A5A2BFD237}" destId="{F5608279-2DFA-364B-9902-BD517E59162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BC145D-DB14-3E41-947A-B84561875DF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41B2C688-1AB2-5944-81F1-7145DE9B387A}">
      <dgm:prSet phldrT="[Testo]"/>
      <dgm:spPr/>
      <dgm:t>
        <a:bodyPr/>
        <a:lstStyle/>
        <a:p>
          <a:r>
            <a:rPr lang="it-IT" dirty="0"/>
            <a:t>FUNZIONI</a:t>
          </a:r>
        </a:p>
      </dgm:t>
    </dgm:pt>
    <dgm:pt modelId="{0C4A4C43-A3D9-D44C-8915-74ABB6569597}" type="parTrans" cxnId="{610DD9AA-7BB0-A54E-AC18-CF69E91292C9}">
      <dgm:prSet/>
      <dgm:spPr/>
      <dgm:t>
        <a:bodyPr/>
        <a:lstStyle/>
        <a:p>
          <a:endParaRPr lang="it-IT"/>
        </a:p>
      </dgm:t>
    </dgm:pt>
    <dgm:pt modelId="{47A0FD76-FE8A-8942-90B8-66862BB85B6C}" type="sibTrans" cxnId="{610DD9AA-7BB0-A54E-AC18-CF69E91292C9}">
      <dgm:prSet/>
      <dgm:spPr/>
      <dgm:t>
        <a:bodyPr/>
        <a:lstStyle/>
        <a:p>
          <a:endParaRPr lang="it-IT"/>
        </a:p>
      </dgm:t>
    </dgm:pt>
    <dgm:pt modelId="{DC3AD9DD-D28D-FB40-96EB-8A5908B303FB}">
      <dgm:prSet phldrT="[Testo]"/>
      <dgm:spPr/>
      <dgm:t>
        <a:bodyPr/>
        <a:lstStyle/>
        <a:p>
          <a:r>
            <a:rPr lang="it-IT" dirty="0"/>
            <a:t>SOTTOFUNZIONI</a:t>
          </a:r>
        </a:p>
      </dgm:t>
    </dgm:pt>
    <dgm:pt modelId="{18487E11-C370-AB4C-B55E-02A01AF2CE84}" type="parTrans" cxnId="{B72EEB7C-6DA8-5C47-B8EC-2806300B6955}">
      <dgm:prSet/>
      <dgm:spPr/>
      <dgm:t>
        <a:bodyPr/>
        <a:lstStyle/>
        <a:p>
          <a:endParaRPr lang="it-IT"/>
        </a:p>
      </dgm:t>
    </dgm:pt>
    <dgm:pt modelId="{AB2B969C-B8D2-A249-89B9-67D61275464A}" type="sibTrans" cxnId="{B72EEB7C-6DA8-5C47-B8EC-2806300B6955}">
      <dgm:prSet/>
      <dgm:spPr/>
      <dgm:t>
        <a:bodyPr/>
        <a:lstStyle/>
        <a:p>
          <a:endParaRPr lang="it-IT"/>
        </a:p>
      </dgm:t>
    </dgm:pt>
    <dgm:pt modelId="{0956B2E8-8AF6-0145-912D-AF5B3BA13BF6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SINTOMI</a:t>
          </a:r>
        </a:p>
      </dgm:t>
    </dgm:pt>
    <dgm:pt modelId="{5B2979BC-8D1B-1040-92C6-0A06AE56F681}" type="parTrans" cxnId="{D0AF6DBB-49ED-804C-8925-A7440DAEA26C}">
      <dgm:prSet/>
      <dgm:spPr/>
      <dgm:t>
        <a:bodyPr/>
        <a:lstStyle/>
        <a:p>
          <a:endParaRPr lang="it-IT"/>
        </a:p>
      </dgm:t>
    </dgm:pt>
    <dgm:pt modelId="{0DA08E17-F6A6-FD45-837D-E3FDB9ED4176}" type="sibTrans" cxnId="{D0AF6DBB-49ED-804C-8925-A7440DAEA26C}">
      <dgm:prSet/>
      <dgm:spPr/>
      <dgm:t>
        <a:bodyPr/>
        <a:lstStyle/>
        <a:p>
          <a:endParaRPr lang="it-IT"/>
        </a:p>
      </dgm:t>
    </dgm:pt>
    <dgm:pt modelId="{46E03317-95F8-7B43-85A7-1B0F5C904489}" type="pres">
      <dgm:prSet presAssocID="{D6BC145D-DB14-3E41-947A-B84561875DF5}" presName="compositeShape" presStyleCnt="0">
        <dgm:presLayoutVars>
          <dgm:chMax val="7"/>
          <dgm:dir/>
          <dgm:resizeHandles val="exact"/>
        </dgm:presLayoutVars>
      </dgm:prSet>
      <dgm:spPr/>
    </dgm:pt>
    <dgm:pt modelId="{335E7FCA-3845-244B-B70B-8F78BDA8122C}" type="pres">
      <dgm:prSet presAssocID="{D6BC145D-DB14-3E41-947A-B84561875DF5}" presName="wedge1" presStyleLbl="node1" presStyleIdx="0" presStyleCnt="3"/>
      <dgm:spPr/>
    </dgm:pt>
    <dgm:pt modelId="{2BFD9F49-6912-DC4C-A5DD-88D8895FF395}" type="pres">
      <dgm:prSet presAssocID="{D6BC145D-DB14-3E41-947A-B84561875DF5}" presName="dummy1a" presStyleCnt="0"/>
      <dgm:spPr/>
    </dgm:pt>
    <dgm:pt modelId="{F4E2CB53-A464-0B42-BFE9-093FD959C5BE}" type="pres">
      <dgm:prSet presAssocID="{D6BC145D-DB14-3E41-947A-B84561875DF5}" presName="dummy1b" presStyleCnt="0"/>
      <dgm:spPr/>
    </dgm:pt>
    <dgm:pt modelId="{27513978-8752-5940-85EC-49AB29E0C492}" type="pres">
      <dgm:prSet presAssocID="{D6BC145D-DB14-3E41-947A-B84561875D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287C68-4C1E-FC47-93CA-C2F92CFEF96E}" type="pres">
      <dgm:prSet presAssocID="{D6BC145D-DB14-3E41-947A-B84561875DF5}" presName="wedge2" presStyleLbl="node1" presStyleIdx="1" presStyleCnt="3"/>
      <dgm:spPr/>
    </dgm:pt>
    <dgm:pt modelId="{0F745FA5-EBB6-9E46-A643-F638EA1C4DDC}" type="pres">
      <dgm:prSet presAssocID="{D6BC145D-DB14-3E41-947A-B84561875DF5}" presName="dummy2a" presStyleCnt="0"/>
      <dgm:spPr/>
    </dgm:pt>
    <dgm:pt modelId="{6BA40834-5593-9744-83CE-D94CAA73DED3}" type="pres">
      <dgm:prSet presAssocID="{D6BC145D-DB14-3E41-947A-B84561875DF5}" presName="dummy2b" presStyleCnt="0"/>
      <dgm:spPr/>
    </dgm:pt>
    <dgm:pt modelId="{D1960397-FBB0-734E-8C18-59B3AD5365A9}" type="pres">
      <dgm:prSet presAssocID="{D6BC145D-DB14-3E41-947A-B84561875D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79242C-1031-1043-96CA-5737237C8AA1}" type="pres">
      <dgm:prSet presAssocID="{D6BC145D-DB14-3E41-947A-B84561875DF5}" presName="wedge3" presStyleLbl="node1" presStyleIdx="2" presStyleCnt="3"/>
      <dgm:spPr/>
    </dgm:pt>
    <dgm:pt modelId="{21FEC3A4-39C8-044D-8998-7A1DA76B3125}" type="pres">
      <dgm:prSet presAssocID="{D6BC145D-DB14-3E41-947A-B84561875DF5}" presName="dummy3a" presStyleCnt="0"/>
      <dgm:spPr/>
    </dgm:pt>
    <dgm:pt modelId="{0EF25808-D11E-A146-B479-D3D4112AC426}" type="pres">
      <dgm:prSet presAssocID="{D6BC145D-DB14-3E41-947A-B84561875DF5}" presName="dummy3b" presStyleCnt="0"/>
      <dgm:spPr/>
    </dgm:pt>
    <dgm:pt modelId="{E8A1F550-B278-C043-9E21-0938F25A2A6C}" type="pres">
      <dgm:prSet presAssocID="{D6BC145D-DB14-3E41-947A-B84561875D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10848E0-7151-8C48-966E-A122BA84DC8A}" type="pres">
      <dgm:prSet presAssocID="{47A0FD76-FE8A-8942-90B8-66862BB85B6C}" presName="arrowWedge1" presStyleLbl="fgSibTrans2D1" presStyleIdx="0" presStyleCnt="3"/>
      <dgm:spPr/>
    </dgm:pt>
    <dgm:pt modelId="{7BA9B293-AACC-DD4F-8DBA-9A463B8459E2}" type="pres">
      <dgm:prSet presAssocID="{AB2B969C-B8D2-A249-89B9-67D61275464A}" presName="arrowWedge2" presStyleLbl="fgSibTrans2D1" presStyleIdx="1" presStyleCnt="3"/>
      <dgm:spPr/>
    </dgm:pt>
    <dgm:pt modelId="{8129DBE1-68BD-F442-9AE9-99AE2BF561A4}" type="pres">
      <dgm:prSet presAssocID="{0DA08E17-F6A6-FD45-837D-E3FDB9ED4176}" presName="arrowWedge3" presStyleLbl="fgSibTrans2D1" presStyleIdx="2" presStyleCnt="3"/>
      <dgm:spPr/>
    </dgm:pt>
  </dgm:ptLst>
  <dgm:cxnLst>
    <dgm:cxn modelId="{F88FC308-3A54-B84F-B611-E1913D92DC60}" type="presOf" srcId="{0956B2E8-8AF6-0145-912D-AF5B3BA13BF6}" destId="{E8A1F550-B278-C043-9E21-0938F25A2A6C}" srcOrd="1" destOrd="0" presId="urn:microsoft.com/office/officeart/2005/8/layout/cycle8"/>
    <dgm:cxn modelId="{ED605611-B6CE-8348-902A-D603E5DA8DA7}" type="presOf" srcId="{D6BC145D-DB14-3E41-947A-B84561875DF5}" destId="{46E03317-95F8-7B43-85A7-1B0F5C904489}" srcOrd="0" destOrd="0" presId="urn:microsoft.com/office/officeart/2005/8/layout/cycle8"/>
    <dgm:cxn modelId="{B72EEB7C-6DA8-5C47-B8EC-2806300B6955}" srcId="{D6BC145D-DB14-3E41-947A-B84561875DF5}" destId="{DC3AD9DD-D28D-FB40-96EB-8A5908B303FB}" srcOrd="1" destOrd="0" parTransId="{18487E11-C370-AB4C-B55E-02A01AF2CE84}" sibTransId="{AB2B969C-B8D2-A249-89B9-67D61275464A}"/>
    <dgm:cxn modelId="{214C088B-8E27-F741-B48D-73771C006DCD}" type="presOf" srcId="{41B2C688-1AB2-5944-81F1-7145DE9B387A}" destId="{27513978-8752-5940-85EC-49AB29E0C492}" srcOrd="1" destOrd="0" presId="urn:microsoft.com/office/officeart/2005/8/layout/cycle8"/>
    <dgm:cxn modelId="{65EF588F-089A-E745-B869-8EE9794F7032}" type="presOf" srcId="{41B2C688-1AB2-5944-81F1-7145DE9B387A}" destId="{335E7FCA-3845-244B-B70B-8F78BDA8122C}" srcOrd="0" destOrd="0" presId="urn:microsoft.com/office/officeart/2005/8/layout/cycle8"/>
    <dgm:cxn modelId="{17DA6E97-81F1-BB42-AEFC-A7B5D152ECA5}" type="presOf" srcId="{DC3AD9DD-D28D-FB40-96EB-8A5908B303FB}" destId="{62287C68-4C1E-FC47-93CA-C2F92CFEF96E}" srcOrd="0" destOrd="0" presId="urn:microsoft.com/office/officeart/2005/8/layout/cycle8"/>
    <dgm:cxn modelId="{610DD9AA-7BB0-A54E-AC18-CF69E91292C9}" srcId="{D6BC145D-DB14-3E41-947A-B84561875DF5}" destId="{41B2C688-1AB2-5944-81F1-7145DE9B387A}" srcOrd="0" destOrd="0" parTransId="{0C4A4C43-A3D9-D44C-8915-74ABB6569597}" sibTransId="{47A0FD76-FE8A-8942-90B8-66862BB85B6C}"/>
    <dgm:cxn modelId="{D0AF6DBB-49ED-804C-8925-A7440DAEA26C}" srcId="{D6BC145D-DB14-3E41-947A-B84561875DF5}" destId="{0956B2E8-8AF6-0145-912D-AF5B3BA13BF6}" srcOrd="2" destOrd="0" parTransId="{5B2979BC-8D1B-1040-92C6-0A06AE56F681}" sibTransId="{0DA08E17-F6A6-FD45-837D-E3FDB9ED4176}"/>
    <dgm:cxn modelId="{2E1574C3-3C33-1D40-A2D2-83482529975E}" type="presOf" srcId="{0956B2E8-8AF6-0145-912D-AF5B3BA13BF6}" destId="{7779242C-1031-1043-96CA-5737237C8AA1}" srcOrd="0" destOrd="0" presId="urn:microsoft.com/office/officeart/2005/8/layout/cycle8"/>
    <dgm:cxn modelId="{E0D8D8FF-E2D7-C84F-8D14-F433415FF271}" type="presOf" srcId="{DC3AD9DD-D28D-FB40-96EB-8A5908B303FB}" destId="{D1960397-FBB0-734E-8C18-59B3AD5365A9}" srcOrd="1" destOrd="0" presId="urn:microsoft.com/office/officeart/2005/8/layout/cycle8"/>
    <dgm:cxn modelId="{4AB1B46C-7E2A-9F4E-AC96-40CE38944CED}" type="presParOf" srcId="{46E03317-95F8-7B43-85A7-1B0F5C904489}" destId="{335E7FCA-3845-244B-B70B-8F78BDA8122C}" srcOrd="0" destOrd="0" presId="urn:microsoft.com/office/officeart/2005/8/layout/cycle8"/>
    <dgm:cxn modelId="{9679024F-A5A7-6449-B13A-FF84A725F87D}" type="presParOf" srcId="{46E03317-95F8-7B43-85A7-1B0F5C904489}" destId="{2BFD9F49-6912-DC4C-A5DD-88D8895FF395}" srcOrd="1" destOrd="0" presId="urn:microsoft.com/office/officeart/2005/8/layout/cycle8"/>
    <dgm:cxn modelId="{99CEF938-9B87-C14E-88BB-2D0C87F94C7D}" type="presParOf" srcId="{46E03317-95F8-7B43-85A7-1B0F5C904489}" destId="{F4E2CB53-A464-0B42-BFE9-093FD959C5BE}" srcOrd="2" destOrd="0" presId="urn:microsoft.com/office/officeart/2005/8/layout/cycle8"/>
    <dgm:cxn modelId="{0AAE64F7-214F-114C-BD58-3C0E47C126BE}" type="presParOf" srcId="{46E03317-95F8-7B43-85A7-1B0F5C904489}" destId="{27513978-8752-5940-85EC-49AB29E0C492}" srcOrd="3" destOrd="0" presId="urn:microsoft.com/office/officeart/2005/8/layout/cycle8"/>
    <dgm:cxn modelId="{3A4B585F-4501-2D42-9AD1-A3B2B2386138}" type="presParOf" srcId="{46E03317-95F8-7B43-85A7-1B0F5C904489}" destId="{62287C68-4C1E-FC47-93CA-C2F92CFEF96E}" srcOrd="4" destOrd="0" presId="urn:microsoft.com/office/officeart/2005/8/layout/cycle8"/>
    <dgm:cxn modelId="{ABAE8141-5322-3E4C-B4CD-96E971AAAC9E}" type="presParOf" srcId="{46E03317-95F8-7B43-85A7-1B0F5C904489}" destId="{0F745FA5-EBB6-9E46-A643-F638EA1C4DDC}" srcOrd="5" destOrd="0" presId="urn:microsoft.com/office/officeart/2005/8/layout/cycle8"/>
    <dgm:cxn modelId="{A74871A9-52FB-454F-9E8A-64D723BF59E8}" type="presParOf" srcId="{46E03317-95F8-7B43-85A7-1B0F5C904489}" destId="{6BA40834-5593-9744-83CE-D94CAA73DED3}" srcOrd="6" destOrd="0" presId="urn:microsoft.com/office/officeart/2005/8/layout/cycle8"/>
    <dgm:cxn modelId="{E4212AE4-24CA-DA47-AAAF-0CD8E2AB5E7C}" type="presParOf" srcId="{46E03317-95F8-7B43-85A7-1B0F5C904489}" destId="{D1960397-FBB0-734E-8C18-59B3AD5365A9}" srcOrd="7" destOrd="0" presId="urn:microsoft.com/office/officeart/2005/8/layout/cycle8"/>
    <dgm:cxn modelId="{B34C015A-38EE-AD41-9BE9-B2A114084BE6}" type="presParOf" srcId="{46E03317-95F8-7B43-85A7-1B0F5C904489}" destId="{7779242C-1031-1043-96CA-5737237C8AA1}" srcOrd="8" destOrd="0" presId="urn:microsoft.com/office/officeart/2005/8/layout/cycle8"/>
    <dgm:cxn modelId="{CDE2D86D-0048-3F45-A57B-AF9DDC148EEA}" type="presParOf" srcId="{46E03317-95F8-7B43-85A7-1B0F5C904489}" destId="{21FEC3A4-39C8-044D-8998-7A1DA76B3125}" srcOrd="9" destOrd="0" presId="urn:microsoft.com/office/officeart/2005/8/layout/cycle8"/>
    <dgm:cxn modelId="{FE55F55D-B6F9-C046-A025-87116E083FC2}" type="presParOf" srcId="{46E03317-95F8-7B43-85A7-1B0F5C904489}" destId="{0EF25808-D11E-A146-B479-D3D4112AC426}" srcOrd="10" destOrd="0" presId="urn:microsoft.com/office/officeart/2005/8/layout/cycle8"/>
    <dgm:cxn modelId="{0BC9F696-2CDB-4E4E-A7F5-D2D76D8992FB}" type="presParOf" srcId="{46E03317-95F8-7B43-85A7-1B0F5C904489}" destId="{E8A1F550-B278-C043-9E21-0938F25A2A6C}" srcOrd="11" destOrd="0" presId="urn:microsoft.com/office/officeart/2005/8/layout/cycle8"/>
    <dgm:cxn modelId="{FFB9E559-2F8D-9A43-954C-4C0067972F93}" type="presParOf" srcId="{46E03317-95F8-7B43-85A7-1B0F5C904489}" destId="{F10848E0-7151-8C48-966E-A122BA84DC8A}" srcOrd="12" destOrd="0" presId="urn:microsoft.com/office/officeart/2005/8/layout/cycle8"/>
    <dgm:cxn modelId="{26A3190B-178C-D241-8247-6D247C13ACFE}" type="presParOf" srcId="{46E03317-95F8-7B43-85A7-1B0F5C904489}" destId="{7BA9B293-AACC-DD4F-8DBA-9A463B8459E2}" srcOrd="13" destOrd="0" presId="urn:microsoft.com/office/officeart/2005/8/layout/cycle8"/>
    <dgm:cxn modelId="{083B5633-D027-E243-AD6A-FF9DFFE88871}" type="presParOf" srcId="{46E03317-95F8-7B43-85A7-1B0F5C904489}" destId="{8129DBE1-68BD-F442-9AE9-99AE2BF561A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B3A2E2-D1CB-4AA8-976B-5E9A9E876A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582F39-E612-492C-93DF-F3B3F7669726}">
      <dgm:prSet/>
      <dgm:spPr/>
      <dgm:t>
        <a:bodyPr/>
        <a:lstStyle/>
        <a:p>
          <a:r>
            <a:rPr lang="en-US" dirty="0" err="1"/>
            <a:t>risultano</a:t>
          </a:r>
          <a:r>
            <a:rPr lang="en-US" dirty="0"/>
            <a:t> </a:t>
          </a:r>
          <a:r>
            <a:rPr lang="en-US" dirty="0" err="1"/>
            <a:t>dalla</a:t>
          </a:r>
          <a:r>
            <a:rPr lang="en-US" dirty="0"/>
            <a:t> </a:t>
          </a:r>
          <a:r>
            <a:rPr lang="en-US" dirty="0" err="1"/>
            <a:t>connessione</a:t>
          </a:r>
          <a:r>
            <a:rPr lang="en-US" dirty="0"/>
            <a:t> di </a:t>
          </a:r>
          <a:r>
            <a:rPr lang="en-US" dirty="0" err="1"/>
            <a:t>funzioni</a:t>
          </a:r>
          <a:r>
            <a:rPr lang="en-US" dirty="0"/>
            <a:t> e </a:t>
          </a:r>
          <a:r>
            <a:rPr lang="en-US" dirty="0" err="1"/>
            <a:t>sottofunzioni</a:t>
          </a:r>
          <a:r>
            <a:rPr lang="en-US" dirty="0"/>
            <a:t>  integrate </a:t>
          </a:r>
          <a:r>
            <a:rPr lang="en-US" dirty="0" err="1"/>
            <a:t>fra</a:t>
          </a:r>
          <a:r>
            <a:rPr lang="en-US" dirty="0"/>
            <a:t> </a:t>
          </a:r>
          <a:r>
            <a:rPr lang="en-US" dirty="0" err="1"/>
            <a:t>loro</a:t>
          </a:r>
          <a:r>
            <a:rPr lang="en-US" dirty="0"/>
            <a:t>?</a:t>
          </a:r>
        </a:p>
      </dgm:t>
    </dgm:pt>
    <dgm:pt modelId="{8BFDBA44-AC04-4D00-91F0-2F977BD255C7}" type="sibTrans" cxnId="{CF84064B-CD37-4CBA-BA65-C6AEEB63FBAE}">
      <dgm:prSet/>
      <dgm:spPr/>
      <dgm:t>
        <a:bodyPr/>
        <a:lstStyle/>
        <a:p>
          <a:endParaRPr lang="en-US"/>
        </a:p>
      </dgm:t>
    </dgm:pt>
    <dgm:pt modelId="{E79A0691-B510-4128-AEB2-D9A40EFF628C}" type="parTrans" cxnId="{CF84064B-CD37-4CBA-BA65-C6AEEB63FBAE}">
      <dgm:prSet/>
      <dgm:spPr/>
      <dgm:t>
        <a:bodyPr/>
        <a:lstStyle/>
        <a:p>
          <a:endParaRPr lang="en-US"/>
        </a:p>
      </dgm:t>
    </dgm:pt>
    <dgm:pt modelId="{41D7DAAB-3DF2-43D5-B1BD-70400E6C48B9}">
      <dgm:prSet/>
      <dgm:spPr/>
      <dgm:t>
        <a:bodyPr/>
        <a:lstStyle/>
        <a:p>
          <a:r>
            <a:rPr lang="en-US" dirty="0" err="1"/>
            <a:t>risultano</a:t>
          </a:r>
          <a:r>
            <a:rPr lang="en-US" baseline="0" dirty="0"/>
            <a:t> da </a:t>
          </a:r>
          <a:r>
            <a:rPr lang="en-US" baseline="0" dirty="0" err="1"/>
            <a:t>funzioni</a:t>
          </a:r>
          <a:r>
            <a:rPr lang="en-US" baseline="0" dirty="0"/>
            <a:t> e </a:t>
          </a:r>
          <a:r>
            <a:rPr lang="en-US" baseline="0" dirty="0" err="1"/>
            <a:t>sottofunzioni</a:t>
          </a:r>
          <a:r>
            <a:rPr lang="en-US" baseline="0" dirty="0"/>
            <a:t> </a:t>
          </a:r>
          <a:r>
            <a:rPr lang="en-US" baseline="0" dirty="0" err="1"/>
            <a:t>indipendenti</a:t>
          </a:r>
          <a:r>
            <a:rPr lang="en-US" baseline="0" dirty="0"/>
            <a:t> </a:t>
          </a:r>
          <a:r>
            <a:rPr lang="en-US" baseline="0" dirty="0" err="1"/>
            <a:t>l’una</a:t>
          </a:r>
          <a:r>
            <a:rPr lang="en-US" baseline="0" dirty="0"/>
            <a:t> </a:t>
          </a:r>
          <a:r>
            <a:rPr lang="en-US" baseline="0" dirty="0" err="1"/>
            <a:t>dall’altra</a:t>
          </a:r>
          <a:r>
            <a:rPr lang="en-US" baseline="0" dirty="0"/>
            <a:t>?</a:t>
          </a:r>
          <a:endParaRPr lang="en-US" dirty="0"/>
        </a:p>
      </dgm:t>
    </dgm:pt>
    <dgm:pt modelId="{33B62063-73D2-4C87-81F4-2D28FA29F85B}" type="sibTrans" cxnId="{F94DEB1F-F432-4AA3-99E4-BE7F541F3FE9}">
      <dgm:prSet/>
      <dgm:spPr/>
      <dgm:t>
        <a:bodyPr/>
        <a:lstStyle/>
        <a:p>
          <a:endParaRPr lang="en-US"/>
        </a:p>
      </dgm:t>
    </dgm:pt>
    <dgm:pt modelId="{8E794089-A2C9-42EF-B1F2-EF254661095D}" type="parTrans" cxnId="{F94DEB1F-F432-4AA3-99E4-BE7F541F3FE9}">
      <dgm:prSet/>
      <dgm:spPr/>
      <dgm:t>
        <a:bodyPr/>
        <a:lstStyle/>
        <a:p>
          <a:endParaRPr lang="en-US"/>
        </a:p>
      </dgm:t>
    </dgm:pt>
    <dgm:pt modelId="{CB53D34A-8AB6-0242-8799-D862D73DCFE1}">
      <dgm:prSet/>
      <dgm:spPr/>
      <dgm:t>
        <a:bodyPr/>
        <a:lstStyle/>
        <a:p>
          <a:r>
            <a:rPr lang="it-IT" dirty="0"/>
            <a:t>Risultano dalla connessione sommatoria di funzioni e </a:t>
          </a:r>
          <a:r>
            <a:rPr lang="it-IT" dirty="0" err="1"/>
            <a:t>sottofunzioni</a:t>
          </a:r>
          <a:r>
            <a:rPr lang="it-IT" dirty="0"/>
            <a:t> fra loro?</a:t>
          </a:r>
        </a:p>
      </dgm:t>
    </dgm:pt>
    <dgm:pt modelId="{E488DC2F-BD55-5246-8764-BD00802EBCE2}" type="parTrans" cxnId="{65DFE50B-B1A6-1748-B59D-EB6E6B49A5B3}">
      <dgm:prSet/>
      <dgm:spPr/>
      <dgm:t>
        <a:bodyPr/>
        <a:lstStyle/>
        <a:p>
          <a:endParaRPr lang="it-IT"/>
        </a:p>
      </dgm:t>
    </dgm:pt>
    <dgm:pt modelId="{2512ACCE-A6F9-EE40-BEB0-A3E6548200F8}" type="sibTrans" cxnId="{65DFE50B-B1A6-1748-B59D-EB6E6B49A5B3}">
      <dgm:prSet/>
      <dgm:spPr/>
      <dgm:t>
        <a:bodyPr/>
        <a:lstStyle/>
        <a:p>
          <a:endParaRPr lang="it-IT"/>
        </a:p>
      </dgm:t>
    </dgm:pt>
    <dgm:pt modelId="{72CD2935-6308-994B-A7AA-7092AD619A5F}" type="pres">
      <dgm:prSet presAssocID="{3FB3A2E2-D1CB-4AA8-976B-5E9A9E876AB0}" presName="linear" presStyleCnt="0">
        <dgm:presLayoutVars>
          <dgm:animLvl val="lvl"/>
          <dgm:resizeHandles val="exact"/>
        </dgm:presLayoutVars>
      </dgm:prSet>
      <dgm:spPr/>
    </dgm:pt>
    <dgm:pt modelId="{226BADD3-1A2A-D643-8D2A-60299CF7B914}" type="pres">
      <dgm:prSet presAssocID="{41D7DAAB-3DF2-43D5-B1BD-70400E6C48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B6DDF1-F725-FE40-B280-DA671AEBA611}" type="pres">
      <dgm:prSet presAssocID="{33B62063-73D2-4C87-81F4-2D28FA29F85B}" presName="spacer" presStyleCnt="0"/>
      <dgm:spPr/>
    </dgm:pt>
    <dgm:pt modelId="{B42F739D-5F4C-5842-B497-5AEBE1B5BEF8}" type="pres">
      <dgm:prSet presAssocID="{CB53D34A-8AB6-0242-8799-D862D73DCF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D12026-751D-E847-BA4A-3BBAD6E7D27E}" type="pres">
      <dgm:prSet presAssocID="{2512ACCE-A6F9-EE40-BEB0-A3E6548200F8}" presName="spacer" presStyleCnt="0"/>
      <dgm:spPr/>
    </dgm:pt>
    <dgm:pt modelId="{E5706B0D-7D3B-644A-A851-CE334D7B3B30}" type="pres">
      <dgm:prSet presAssocID="{7E582F39-E612-492C-93DF-F3B3F76697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DFE50B-B1A6-1748-B59D-EB6E6B49A5B3}" srcId="{3FB3A2E2-D1CB-4AA8-976B-5E9A9E876AB0}" destId="{CB53D34A-8AB6-0242-8799-D862D73DCFE1}" srcOrd="1" destOrd="0" parTransId="{E488DC2F-BD55-5246-8764-BD00802EBCE2}" sibTransId="{2512ACCE-A6F9-EE40-BEB0-A3E6548200F8}"/>
    <dgm:cxn modelId="{B57D170F-6C81-6C4F-A4D4-CFE5240C7273}" type="presOf" srcId="{41D7DAAB-3DF2-43D5-B1BD-70400E6C48B9}" destId="{226BADD3-1A2A-D643-8D2A-60299CF7B914}" srcOrd="0" destOrd="0" presId="urn:microsoft.com/office/officeart/2005/8/layout/vList2"/>
    <dgm:cxn modelId="{F94DEB1F-F432-4AA3-99E4-BE7F541F3FE9}" srcId="{3FB3A2E2-D1CB-4AA8-976B-5E9A9E876AB0}" destId="{41D7DAAB-3DF2-43D5-B1BD-70400E6C48B9}" srcOrd="0" destOrd="0" parTransId="{8E794089-A2C9-42EF-B1F2-EF254661095D}" sibTransId="{33B62063-73D2-4C87-81F4-2D28FA29F85B}"/>
    <dgm:cxn modelId="{6A99B147-76ED-BA41-A998-45D76DCED45A}" type="presOf" srcId="{7E582F39-E612-492C-93DF-F3B3F7669726}" destId="{E5706B0D-7D3B-644A-A851-CE334D7B3B30}" srcOrd="0" destOrd="0" presId="urn:microsoft.com/office/officeart/2005/8/layout/vList2"/>
    <dgm:cxn modelId="{64929548-DE3A-4442-8AEC-858FDF77C44B}" type="presOf" srcId="{3FB3A2E2-D1CB-4AA8-976B-5E9A9E876AB0}" destId="{72CD2935-6308-994B-A7AA-7092AD619A5F}" srcOrd="0" destOrd="0" presId="urn:microsoft.com/office/officeart/2005/8/layout/vList2"/>
    <dgm:cxn modelId="{CF84064B-CD37-4CBA-BA65-C6AEEB63FBAE}" srcId="{3FB3A2E2-D1CB-4AA8-976B-5E9A9E876AB0}" destId="{7E582F39-E612-492C-93DF-F3B3F7669726}" srcOrd="2" destOrd="0" parTransId="{E79A0691-B510-4128-AEB2-D9A40EFF628C}" sibTransId="{8BFDBA44-AC04-4D00-91F0-2F977BD255C7}"/>
    <dgm:cxn modelId="{1B1940E3-EB36-424B-827A-EF7001F01950}" type="presOf" srcId="{CB53D34A-8AB6-0242-8799-D862D73DCFE1}" destId="{B42F739D-5F4C-5842-B497-5AEBE1B5BEF8}" srcOrd="0" destOrd="0" presId="urn:microsoft.com/office/officeart/2005/8/layout/vList2"/>
    <dgm:cxn modelId="{ABF6F641-55A4-974E-8658-00583C10C5B7}" type="presParOf" srcId="{72CD2935-6308-994B-A7AA-7092AD619A5F}" destId="{226BADD3-1A2A-D643-8D2A-60299CF7B914}" srcOrd="0" destOrd="0" presId="urn:microsoft.com/office/officeart/2005/8/layout/vList2"/>
    <dgm:cxn modelId="{92E81D67-480D-7D40-8B24-9D6DE98F3013}" type="presParOf" srcId="{72CD2935-6308-994B-A7AA-7092AD619A5F}" destId="{29B6DDF1-F725-FE40-B280-DA671AEBA611}" srcOrd="1" destOrd="0" presId="urn:microsoft.com/office/officeart/2005/8/layout/vList2"/>
    <dgm:cxn modelId="{418A3792-804C-4C4A-8EA7-F36C34FED36D}" type="presParOf" srcId="{72CD2935-6308-994B-A7AA-7092AD619A5F}" destId="{B42F739D-5F4C-5842-B497-5AEBE1B5BEF8}" srcOrd="2" destOrd="0" presId="urn:microsoft.com/office/officeart/2005/8/layout/vList2"/>
    <dgm:cxn modelId="{5DCADF93-BE6B-BC44-8F46-9B309A40E076}" type="presParOf" srcId="{72CD2935-6308-994B-A7AA-7092AD619A5F}" destId="{77D12026-751D-E847-BA4A-3BBAD6E7D27E}" srcOrd="3" destOrd="0" presId="urn:microsoft.com/office/officeart/2005/8/layout/vList2"/>
    <dgm:cxn modelId="{252B4610-D45A-5A45-96B5-A8491DE6DBC8}" type="presParOf" srcId="{72CD2935-6308-994B-A7AA-7092AD619A5F}" destId="{E5706B0D-7D3B-644A-A851-CE334D7B3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8E00-5707-6E4C-8A54-C8041A5A5B0E}">
      <dsp:nvSpPr>
        <dsp:cNvPr id="0" name=""/>
        <dsp:cNvSpPr/>
      </dsp:nvSpPr>
      <dsp:spPr>
        <a:xfrm>
          <a:off x="638075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PAZIENTI-TOTALI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49</a:t>
          </a:r>
        </a:p>
      </dsp:txBody>
      <dsp:txXfrm>
        <a:off x="638075" y="463"/>
        <a:ext cx="1593453" cy="956071"/>
      </dsp:txXfrm>
    </dsp:sp>
    <dsp:sp modelId="{EF3265FD-E0DB-D948-A248-291D8367DC33}">
      <dsp:nvSpPr>
        <dsp:cNvPr id="0" name=""/>
        <dsp:cNvSpPr/>
      </dsp:nvSpPr>
      <dsp:spPr>
        <a:xfrm>
          <a:off x="2390874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KAIROS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21</a:t>
          </a:r>
        </a:p>
      </dsp:txBody>
      <dsp:txXfrm>
        <a:off x="2390874" y="463"/>
        <a:ext cx="1593453" cy="956071"/>
      </dsp:txXfrm>
    </dsp:sp>
    <dsp:sp modelId="{231B4AFA-8DB4-9E4D-9122-A4A30698DDDC}">
      <dsp:nvSpPr>
        <dsp:cNvPr id="0" name=""/>
        <dsp:cNvSpPr/>
      </dsp:nvSpPr>
      <dsp:spPr>
        <a:xfrm>
          <a:off x="4143672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AGORA’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22</a:t>
          </a:r>
        </a:p>
      </dsp:txBody>
      <dsp:txXfrm>
        <a:off x="4143672" y="463"/>
        <a:ext cx="1593453" cy="956071"/>
      </dsp:txXfrm>
    </dsp:sp>
    <dsp:sp modelId="{8F042197-3418-454E-B866-CCE458949EE1}">
      <dsp:nvSpPr>
        <dsp:cNvPr id="0" name=""/>
        <dsp:cNvSpPr/>
      </dsp:nvSpPr>
      <dsp:spPr>
        <a:xfrm>
          <a:off x="5896471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SOTERIA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6</a:t>
          </a:r>
          <a:endParaRPr lang="it-IT" sz="2000" kern="1200" dirty="0"/>
        </a:p>
      </dsp:txBody>
      <dsp:txXfrm>
        <a:off x="5896471" y="463"/>
        <a:ext cx="1593453" cy="956071"/>
      </dsp:txXfrm>
    </dsp:sp>
    <dsp:sp modelId="{66E68904-2E26-FC4A-8865-2F9E347CAE9C}">
      <dsp:nvSpPr>
        <dsp:cNvPr id="0" name=""/>
        <dsp:cNvSpPr/>
      </dsp:nvSpPr>
      <dsp:spPr>
        <a:xfrm>
          <a:off x="638075" y="1115880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ALOPERIDOLO</a:t>
          </a:r>
        </a:p>
      </dsp:txBody>
      <dsp:txXfrm>
        <a:off x="638075" y="1115880"/>
        <a:ext cx="1593453" cy="956071"/>
      </dsp:txXfrm>
    </dsp:sp>
    <dsp:sp modelId="{6B494570-4A21-2140-AC4A-BD0E89DFDD7B}">
      <dsp:nvSpPr>
        <dsp:cNvPr id="0" name=""/>
        <dsp:cNvSpPr/>
      </dsp:nvSpPr>
      <dsp:spPr>
        <a:xfrm>
          <a:off x="2390874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400" kern="1200" dirty="0"/>
        </a:p>
      </dsp:txBody>
      <dsp:txXfrm>
        <a:off x="2390874" y="1115880"/>
        <a:ext cx="1593453" cy="956071"/>
      </dsp:txXfrm>
    </dsp:sp>
    <dsp:sp modelId="{E04C191B-C5CF-1949-BA93-573E67B1C32F}">
      <dsp:nvSpPr>
        <dsp:cNvPr id="0" name=""/>
        <dsp:cNvSpPr/>
      </dsp:nvSpPr>
      <dsp:spPr>
        <a:xfrm>
          <a:off x="4143672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4</a:t>
          </a:r>
          <a:endParaRPr lang="it-IT" sz="1400" kern="1200" dirty="0"/>
        </a:p>
      </dsp:txBody>
      <dsp:txXfrm>
        <a:off x="4143672" y="1115880"/>
        <a:ext cx="1593453" cy="956071"/>
      </dsp:txXfrm>
    </dsp:sp>
    <dsp:sp modelId="{A8CEAE7A-8EFC-B34B-8CDE-8D10FB946D05}">
      <dsp:nvSpPr>
        <dsp:cNvPr id="0" name=""/>
        <dsp:cNvSpPr/>
      </dsp:nvSpPr>
      <dsp:spPr>
        <a:xfrm>
          <a:off x="5896471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5896471" y="1115880"/>
        <a:ext cx="1593453" cy="956071"/>
      </dsp:txXfrm>
    </dsp:sp>
    <dsp:sp modelId="{5600DC5E-7ABE-0E42-BFB8-0F2B8E423FD9}">
      <dsp:nvSpPr>
        <dsp:cNvPr id="0" name=""/>
        <dsp:cNvSpPr/>
      </dsp:nvSpPr>
      <dsp:spPr>
        <a:xfrm>
          <a:off x="638075" y="2231297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CLOTIAPINA</a:t>
          </a:r>
        </a:p>
      </dsp:txBody>
      <dsp:txXfrm>
        <a:off x="638075" y="2231297"/>
        <a:ext cx="1593453" cy="956071"/>
      </dsp:txXfrm>
    </dsp:sp>
    <dsp:sp modelId="{6448030B-8FB3-0A43-93B5-AEAA6DBAB1DB}">
      <dsp:nvSpPr>
        <dsp:cNvPr id="0" name=""/>
        <dsp:cNvSpPr/>
      </dsp:nvSpPr>
      <dsp:spPr>
        <a:xfrm>
          <a:off x="2390874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9</a:t>
          </a:r>
          <a:endParaRPr lang="it-IT" sz="1400" kern="1200" dirty="0"/>
        </a:p>
      </dsp:txBody>
      <dsp:txXfrm>
        <a:off x="2390874" y="2231297"/>
        <a:ext cx="1593453" cy="956071"/>
      </dsp:txXfrm>
    </dsp:sp>
    <dsp:sp modelId="{90520B1F-B10C-2644-BDD3-491B55B459BD}">
      <dsp:nvSpPr>
        <dsp:cNvPr id="0" name=""/>
        <dsp:cNvSpPr/>
      </dsp:nvSpPr>
      <dsp:spPr>
        <a:xfrm>
          <a:off x="4143672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8</a:t>
          </a:r>
          <a:endParaRPr lang="it-IT" sz="1400" kern="1200" dirty="0"/>
        </a:p>
      </dsp:txBody>
      <dsp:txXfrm>
        <a:off x="4143672" y="2231297"/>
        <a:ext cx="1593453" cy="956071"/>
      </dsp:txXfrm>
    </dsp:sp>
    <dsp:sp modelId="{F1476407-FBEE-B245-B02E-6BB297F98780}">
      <dsp:nvSpPr>
        <dsp:cNvPr id="0" name=""/>
        <dsp:cNvSpPr/>
      </dsp:nvSpPr>
      <dsp:spPr>
        <a:xfrm>
          <a:off x="5896471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5896471" y="2231297"/>
        <a:ext cx="1593453" cy="956071"/>
      </dsp:txXfrm>
    </dsp:sp>
    <dsp:sp modelId="{1A62A11C-07C9-4843-9265-52FF5B68B5DE}">
      <dsp:nvSpPr>
        <dsp:cNvPr id="0" name=""/>
        <dsp:cNvSpPr/>
      </dsp:nvSpPr>
      <dsp:spPr>
        <a:xfrm>
          <a:off x="638075" y="3346714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ALOPERIDOLO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+ CLOTIAPINA</a:t>
          </a:r>
          <a:endParaRPr lang="it-IT" sz="1200" kern="1200" dirty="0"/>
        </a:p>
      </dsp:txBody>
      <dsp:txXfrm>
        <a:off x="638075" y="3346714"/>
        <a:ext cx="1593453" cy="956071"/>
      </dsp:txXfrm>
    </dsp:sp>
    <dsp:sp modelId="{B7D2E96E-3002-DD46-AF86-C2193A9D981B}">
      <dsp:nvSpPr>
        <dsp:cNvPr id="0" name=""/>
        <dsp:cNvSpPr/>
      </dsp:nvSpPr>
      <dsp:spPr>
        <a:xfrm>
          <a:off x="2390874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8</a:t>
          </a:r>
          <a:endParaRPr lang="it-IT" sz="1200" kern="1200" dirty="0"/>
        </a:p>
      </dsp:txBody>
      <dsp:txXfrm>
        <a:off x="2390874" y="3346714"/>
        <a:ext cx="1593453" cy="956071"/>
      </dsp:txXfrm>
    </dsp:sp>
    <dsp:sp modelId="{6AB40654-CC31-3F44-9ECA-9387E3B390E1}">
      <dsp:nvSpPr>
        <dsp:cNvPr id="0" name=""/>
        <dsp:cNvSpPr/>
      </dsp:nvSpPr>
      <dsp:spPr>
        <a:xfrm>
          <a:off x="4143672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4143672" y="3346714"/>
        <a:ext cx="1593453" cy="956071"/>
      </dsp:txXfrm>
    </dsp:sp>
    <dsp:sp modelId="{50ADB3DB-B833-1944-8398-C74D3BEF7EFE}">
      <dsp:nvSpPr>
        <dsp:cNvPr id="0" name=""/>
        <dsp:cNvSpPr/>
      </dsp:nvSpPr>
      <dsp:spPr>
        <a:xfrm>
          <a:off x="5896471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200" kern="1200" dirty="0"/>
        </a:p>
      </dsp:txBody>
      <dsp:txXfrm>
        <a:off x="5896471" y="3346714"/>
        <a:ext cx="1593453" cy="956071"/>
      </dsp:txXfrm>
    </dsp:sp>
    <dsp:sp modelId="{663855C5-3545-4840-8F54-BF7A199567F5}">
      <dsp:nvSpPr>
        <dsp:cNvPr id="0" name=""/>
        <dsp:cNvSpPr/>
      </dsp:nvSpPr>
      <dsp:spPr>
        <a:xfrm>
          <a:off x="638075" y="4462131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NESSUNA FARMACOTERAPIA</a:t>
          </a:r>
        </a:p>
      </dsp:txBody>
      <dsp:txXfrm>
        <a:off x="638075" y="4462131"/>
        <a:ext cx="1593453" cy="956071"/>
      </dsp:txXfrm>
    </dsp:sp>
    <dsp:sp modelId="{09D9268F-D781-154B-9CA9-D934813DC269}">
      <dsp:nvSpPr>
        <dsp:cNvPr id="0" name=""/>
        <dsp:cNvSpPr/>
      </dsp:nvSpPr>
      <dsp:spPr>
        <a:xfrm>
          <a:off x="2390874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4</a:t>
          </a:r>
          <a:endParaRPr lang="it-IT" sz="1200" kern="1200" dirty="0"/>
        </a:p>
      </dsp:txBody>
      <dsp:txXfrm>
        <a:off x="2390874" y="4462131"/>
        <a:ext cx="1593453" cy="956071"/>
      </dsp:txXfrm>
    </dsp:sp>
    <dsp:sp modelId="{740EBB64-FAA3-4D46-B8D2-170E4DB88584}">
      <dsp:nvSpPr>
        <dsp:cNvPr id="0" name=""/>
        <dsp:cNvSpPr/>
      </dsp:nvSpPr>
      <dsp:spPr>
        <a:xfrm>
          <a:off x="4143672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6</a:t>
          </a:r>
          <a:endParaRPr lang="it-IT" sz="1200" kern="1200" dirty="0"/>
        </a:p>
      </dsp:txBody>
      <dsp:txXfrm>
        <a:off x="4143672" y="4462131"/>
        <a:ext cx="1593453" cy="956071"/>
      </dsp:txXfrm>
    </dsp:sp>
    <dsp:sp modelId="{C62E03DF-070F-E549-BB3D-8DEBEE4927F9}">
      <dsp:nvSpPr>
        <dsp:cNvPr id="0" name=""/>
        <dsp:cNvSpPr/>
      </dsp:nvSpPr>
      <dsp:spPr>
        <a:xfrm>
          <a:off x="5896471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200" kern="1200" dirty="0"/>
        </a:p>
      </dsp:txBody>
      <dsp:txXfrm>
        <a:off x="5896471" y="4462131"/>
        <a:ext cx="1593453" cy="9560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F1517-AB5E-A245-82F2-5F8556EC76CF}">
      <dsp:nvSpPr>
        <dsp:cNvPr id="0" name=""/>
        <dsp:cNvSpPr/>
      </dsp:nvSpPr>
      <dsp:spPr>
        <a:xfrm>
          <a:off x="554362" y="2163299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F</a:t>
          </a:r>
          <a:r>
            <a:rPr lang="it-IT" sz="1600" kern="1200" dirty="0"/>
            <a:t>. UMORE/AF- FETTIVITA’</a:t>
          </a:r>
        </a:p>
      </dsp:txBody>
      <dsp:txXfrm>
        <a:off x="819684" y="2428621"/>
        <a:ext cx="1281090" cy="1281090"/>
      </dsp:txXfrm>
    </dsp:sp>
    <dsp:sp modelId="{890A848F-A272-C542-820C-D96D07F48444}">
      <dsp:nvSpPr>
        <dsp:cNvPr id="0" name=""/>
        <dsp:cNvSpPr/>
      </dsp:nvSpPr>
      <dsp:spPr>
        <a:xfrm>
          <a:off x="2279228" y="2118397"/>
          <a:ext cx="1050805" cy="1050805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2418512" y="2520225"/>
        <a:ext cx="772237" cy="247149"/>
      </dsp:txXfrm>
    </dsp:sp>
    <dsp:sp modelId="{7F7134B4-48B8-504D-98A9-A281D5CE6A02}">
      <dsp:nvSpPr>
        <dsp:cNvPr id="0" name=""/>
        <dsp:cNvSpPr/>
      </dsp:nvSpPr>
      <dsp:spPr>
        <a:xfrm>
          <a:off x="3328272" y="2163299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F.COGNITIVA</a:t>
          </a:r>
          <a:endParaRPr lang="it-IT" sz="600" kern="1200" dirty="0"/>
        </a:p>
      </dsp:txBody>
      <dsp:txXfrm>
        <a:off x="3593594" y="2428621"/>
        <a:ext cx="1281090" cy="1281090"/>
      </dsp:txXfrm>
    </dsp:sp>
    <dsp:sp modelId="{36F9514B-DB2A-5740-A1F9-30B7B115E3D2}">
      <dsp:nvSpPr>
        <dsp:cNvPr id="0" name=""/>
        <dsp:cNvSpPr/>
      </dsp:nvSpPr>
      <dsp:spPr>
        <a:xfrm>
          <a:off x="5255213" y="2543763"/>
          <a:ext cx="1050805" cy="1050805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5394497" y="2760229"/>
        <a:ext cx="772237" cy="617873"/>
      </dsp:txXfrm>
    </dsp:sp>
    <dsp:sp modelId="{13A04916-8D38-FF4A-94A9-8ED269FCA322}">
      <dsp:nvSpPr>
        <dsp:cNvPr id="0" name=""/>
        <dsp:cNvSpPr/>
      </dsp:nvSpPr>
      <dsp:spPr>
        <a:xfrm>
          <a:off x="6314898" y="2163299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DELIRIO</a:t>
          </a:r>
        </a:p>
      </dsp:txBody>
      <dsp:txXfrm>
        <a:off x="6580220" y="2428621"/>
        <a:ext cx="1281090" cy="1281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EE7B-1C6B-CD4B-9891-6DEA501467B0}">
      <dsp:nvSpPr>
        <dsp:cNvPr id="0" name=""/>
        <dsp:cNvSpPr/>
      </dsp:nvSpPr>
      <dsp:spPr>
        <a:xfrm>
          <a:off x="1864239" y="0"/>
          <a:ext cx="1864239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COGNITIVA</a:t>
          </a:r>
        </a:p>
      </dsp:txBody>
      <dsp:txXfrm>
        <a:off x="1864239" y="0"/>
        <a:ext cx="1864239" cy="1609060"/>
      </dsp:txXfrm>
    </dsp:sp>
    <dsp:sp modelId="{87C3BE56-5FA8-4745-A900-B927907EFE03}">
      <dsp:nvSpPr>
        <dsp:cNvPr id="0" name=""/>
        <dsp:cNvSpPr/>
      </dsp:nvSpPr>
      <dsp:spPr>
        <a:xfrm>
          <a:off x="932119" y="1609060"/>
          <a:ext cx="3728479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 UMORE/AFFETTIVITA’</a:t>
          </a:r>
        </a:p>
      </dsp:txBody>
      <dsp:txXfrm>
        <a:off x="1584603" y="1609060"/>
        <a:ext cx="2423511" cy="1609060"/>
      </dsp:txXfrm>
    </dsp:sp>
    <dsp:sp modelId="{F4D2A634-17FF-1542-80E2-E6ADC2645F50}">
      <dsp:nvSpPr>
        <dsp:cNvPr id="0" name=""/>
        <dsp:cNvSpPr/>
      </dsp:nvSpPr>
      <dsp:spPr>
        <a:xfrm>
          <a:off x="0" y="3218121"/>
          <a:ext cx="5592718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 PSICOMOTORIA</a:t>
          </a:r>
        </a:p>
      </dsp:txBody>
      <dsp:txXfrm>
        <a:off x="978725" y="3218121"/>
        <a:ext cx="3635267" cy="1609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EE7B-1C6B-CD4B-9891-6DEA501467B0}">
      <dsp:nvSpPr>
        <dsp:cNvPr id="0" name=""/>
        <dsp:cNvSpPr/>
      </dsp:nvSpPr>
      <dsp:spPr>
        <a:xfrm>
          <a:off x="1864239" y="0"/>
          <a:ext cx="1864239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COGNITIVA</a:t>
          </a:r>
        </a:p>
      </dsp:txBody>
      <dsp:txXfrm>
        <a:off x="1864239" y="0"/>
        <a:ext cx="1864239" cy="1609060"/>
      </dsp:txXfrm>
    </dsp:sp>
    <dsp:sp modelId="{87C3BE56-5FA8-4745-A900-B927907EFE03}">
      <dsp:nvSpPr>
        <dsp:cNvPr id="0" name=""/>
        <dsp:cNvSpPr/>
      </dsp:nvSpPr>
      <dsp:spPr>
        <a:xfrm>
          <a:off x="932119" y="1609060"/>
          <a:ext cx="3728479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 UMORE/AFFETTIVITA’</a:t>
          </a:r>
        </a:p>
      </dsp:txBody>
      <dsp:txXfrm>
        <a:off x="1584603" y="1609060"/>
        <a:ext cx="2423511" cy="1609060"/>
      </dsp:txXfrm>
    </dsp:sp>
    <dsp:sp modelId="{D4963B81-A185-964F-8674-7FF361C6BE65}">
      <dsp:nvSpPr>
        <dsp:cNvPr id="0" name=""/>
        <dsp:cNvSpPr/>
      </dsp:nvSpPr>
      <dsp:spPr>
        <a:xfrm>
          <a:off x="0" y="3218121"/>
          <a:ext cx="5592718" cy="1609060"/>
        </a:xfrm>
        <a:prstGeom prst="trapezoid">
          <a:avLst>
            <a:gd name="adj" fmla="val 579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</a:t>
          </a:r>
          <a:r>
            <a:rPr lang="it-IT" sz="1700" kern="1200" dirty="0"/>
            <a:t>. PSICOMOTORIA</a:t>
          </a:r>
        </a:p>
      </dsp:txBody>
      <dsp:txXfrm>
        <a:off x="978725" y="3218121"/>
        <a:ext cx="3635267" cy="16090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6E02-06B1-414F-A72F-F28C492C267A}">
      <dsp:nvSpPr>
        <dsp:cNvPr id="0" name=""/>
        <dsp:cNvSpPr/>
      </dsp:nvSpPr>
      <dsp:spPr>
        <a:xfrm>
          <a:off x="0" y="82624"/>
          <a:ext cx="5950036" cy="50918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La presenza di un sintomo sebbene si esprima in una funzione è la manifestazione di una difficoltà di integrazione fra le diverse funzioni</a:t>
          </a:r>
          <a:endParaRPr lang="en-US" sz="3200" kern="1200" dirty="0"/>
        </a:p>
      </dsp:txBody>
      <dsp:txXfrm>
        <a:off x="248563" y="331187"/>
        <a:ext cx="5452910" cy="45947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1A39-4148-A444-9ACE-F2F19D1F5FDD}">
      <dsp:nvSpPr>
        <dsp:cNvPr id="0" name=""/>
        <dsp:cNvSpPr/>
      </dsp:nvSpPr>
      <dsp:spPr>
        <a:xfrm>
          <a:off x="837314" y="0"/>
          <a:ext cx="1674628" cy="1313957"/>
        </a:xfrm>
        <a:prstGeom prst="trapezoid">
          <a:avLst>
            <a:gd name="adj" fmla="val 63725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bg1"/>
              </a:solidFill>
            </a:rPr>
            <a:t>FCOGNITIVA.</a:t>
          </a:r>
        </a:p>
      </dsp:txBody>
      <dsp:txXfrm>
        <a:off x="837314" y="0"/>
        <a:ext cx="1674628" cy="1313957"/>
      </dsp:txXfrm>
    </dsp:sp>
    <dsp:sp modelId="{009A2CAD-B51B-1440-97F4-D61858C58657}">
      <dsp:nvSpPr>
        <dsp:cNvPr id="0" name=""/>
        <dsp:cNvSpPr/>
      </dsp:nvSpPr>
      <dsp:spPr>
        <a:xfrm>
          <a:off x="0" y="1313957"/>
          <a:ext cx="3349256" cy="1313957"/>
        </a:xfrm>
        <a:prstGeom prst="trapezoid">
          <a:avLst>
            <a:gd name="adj" fmla="val 63725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bg1"/>
              </a:solidFill>
            </a:rPr>
            <a:t>F.EMOTIVA</a:t>
          </a:r>
        </a:p>
      </dsp:txBody>
      <dsp:txXfrm>
        <a:off x="586119" y="1313957"/>
        <a:ext cx="2177016" cy="1313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1A39-4148-A444-9ACE-F2F19D1F5FDD}">
      <dsp:nvSpPr>
        <dsp:cNvPr id="0" name=""/>
        <dsp:cNvSpPr/>
      </dsp:nvSpPr>
      <dsp:spPr>
        <a:xfrm>
          <a:off x="837314" y="0"/>
          <a:ext cx="1674628" cy="1313957"/>
        </a:xfrm>
        <a:prstGeom prst="trapezoid">
          <a:avLst>
            <a:gd name="adj" fmla="val 63725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solidFill>
                <a:schemeClr val="tx1"/>
              </a:solidFill>
            </a:rPr>
            <a:t>F.EMOTIVA</a:t>
          </a:r>
        </a:p>
      </dsp:txBody>
      <dsp:txXfrm>
        <a:off x="837314" y="0"/>
        <a:ext cx="1674628" cy="1313957"/>
      </dsp:txXfrm>
    </dsp:sp>
    <dsp:sp modelId="{009A2CAD-B51B-1440-97F4-D61858C58657}">
      <dsp:nvSpPr>
        <dsp:cNvPr id="0" name=""/>
        <dsp:cNvSpPr/>
      </dsp:nvSpPr>
      <dsp:spPr>
        <a:xfrm>
          <a:off x="0" y="1313957"/>
          <a:ext cx="3349256" cy="1313957"/>
        </a:xfrm>
        <a:prstGeom prst="trapezoid">
          <a:avLst>
            <a:gd name="adj" fmla="val 63725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</a:rPr>
            <a:t>F.COGNITIVA</a:t>
          </a:r>
        </a:p>
      </dsp:txBody>
      <dsp:txXfrm>
        <a:off x="586119" y="1313957"/>
        <a:ext cx="2177016" cy="13139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7683-8FA8-924A-99D4-9EB8B224CF65}">
      <dsp:nvSpPr>
        <dsp:cNvPr id="0" name=""/>
        <dsp:cNvSpPr/>
      </dsp:nvSpPr>
      <dsp:spPr>
        <a:xfrm>
          <a:off x="2753" y="1223"/>
          <a:ext cx="7454776" cy="171714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INTEGRAZIONE SINTOMI-FUNZIONI INTEGRAZIONE FRA LE FUNZIONI</a:t>
          </a:r>
        </a:p>
      </dsp:txBody>
      <dsp:txXfrm>
        <a:off x="53046" y="51516"/>
        <a:ext cx="7354190" cy="1616559"/>
      </dsp:txXfrm>
    </dsp:sp>
    <dsp:sp modelId="{F7C7B337-A9D9-3D46-8E47-B8741B2D9660}">
      <dsp:nvSpPr>
        <dsp:cNvPr id="0" name=""/>
        <dsp:cNvSpPr/>
      </dsp:nvSpPr>
      <dsp:spPr>
        <a:xfrm>
          <a:off x="2753" y="1850760"/>
          <a:ext cx="3577147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FUNZIONE COGNITIVA</a:t>
          </a:r>
        </a:p>
      </dsp:txBody>
      <dsp:txXfrm>
        <a:off x="53046" y="1901053"/>
        <a:ext cx="3476561" cy="1616559"/>
      </dsp:txXfrm>
    </dsp:sp>
    <dsp:sp modelId="{74AA72C5-8E95-1142-A6F7-46ED02EABCF0}">
      <dsp:nvSpPr>
        <dsp:cNvPr id="0" name=""/>
        <dsp:cNvSpPr/>
      </dsp:nvSpPr>
      <dsp:spPr>
        <a:xfrm>
          <a:off x="2753" y="3700297"/>
          <a:ext cx="3577147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IDEA DI SUICIDIO</a:t>
          </a:r>
        </a:p>
      </dsp:txBody>
      <dsp:txXfrm>
        <a:off x="53046" y="3750590"/>
        <a:ext cx="3476561" cy="1616559"/>
      </dsp:txXfrm>
    </dsp:sp>
    <dsp:sp modelId="{BDA9B20B-FD50-FA45-8BAF-2ECD3D0990C7}">
      <dsp:nvSpPr>
        <dsp:cNvPr id="0" name=""/>
        <dsp:cNvSpPr/>
      </dsp:nvSpPr>
      <dsp:spPr>
        <a:xfrm>
          <a:off x="3880382" y="1850760"/>
          <a:ext cx="3577147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INTEGRAZIONE PRESENTE TRA SINTOMO 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F</a:t>
          </a:r>
          <a:r>
            <a:rPr lang="it-IT" sz="1900" kern="1200" dirty="0"/>
            <a:t>. COGNITIVA (meno forte)</a:t>
          </a:r>
        </a:p>
      </dsp:txBody>
      <dsp:txXfrm>
        <a:off x="3930675" y="1901053"/>
        <a:ext cx="3476561" cy="1616559"/>
      </dsp:txXfrm>
    </dsp:sp>
    <dsp:sp modelId="{C478EAD8-7C09-784A-9A6D-96DB4C9FCCCF}">
      <dsp:nvSpPr>
        <dsp:cNvPr id="0" name=""/>
        <dsp:cNvSpPr/>
      </dsp:nvSpPr>
      <dsp:spPr>
        <a:xfrm>
          <a:off x="3880382" y="3700297"/>
          <a:ext cx="3577147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INTEGRAZIONE PRESENTE FRA SINTOMO 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F</a:t>
          </a:r>
          <a:r>
            <a:rPr lang="it-IT" sz="1900" kern="1200" dirty="0"/>
            <a:t>. COGNITIVA (meno forte)</a:t>
          </a:r>
        </a:p>
      </dsp:txBody>
      <dsp:txXfrm>
        <a:off x="3930675" y="3750590"/>
        <a:ext cx="3476561" cy="16165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7683-8FA8-924A-99D4-9EB8B224CF65}">
      <dsp:nvSpPr>
        <dsp:cNvPr id="0" name=""/>
        <dsp:cNvSpPr/>
      </dsp:nvSpPr>
      <dsp:spPr>
        <a:xfrm>
          <a:off x="2681" y="1223"/>
          <a:ext cx="7454921" cy="171714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INTEGRAZIONE SINTOMI-FUNZIONI INTEGRAZIONE FRA LE FUNZIONI</a:t>
          </a:r>
        </a:p>
      </dsp:txBody>
      <dsp:txXfrm>
        <a:off x="52974" y="51516"/>
        <a:ext cx="7354335" cy="1616559"/>
      </dsp:txXfrm>
    </dsp:sp>
    <dsp:sp modelId="{F7C7B337-A9D9-3D46-8E47-B8741B2D9660}">
      <dsp:nvSpPr>
        <dsp:cNvPr id="0" name=""/>
        <dsp:cNvSpPr/>
      </dsp:nvSpPr>
      <dsp:spPr>
        <a:xfrm>
          <a:off x="2681" y="1850760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FUNZIONE COGNITIVA</a:t>
          </a:r>
        </a:p>
      </dsp:txBody>
      <dsp:txXfrm>
        <a:off x="52974" y="1901053"/>
        <a:ext cx="2252609" cy="1616559"/>
      </dsp:txXfrm>
    </dsp:sp>
    <dsp:sp modelId="{74AA72C5-8E95-1142-A6F7-46ED02EABCF0}">
      <dsp:nvSpPr>
        <dsp:cNvPr id="0" name=""/>
        <dsp:cNvSpPr/>
      </dsp:nvSpPr>
      <dsp:spPr>
        <a:xfrm>
          <a:off x="2681" y="3700297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IDEA DI SUICIDIO</a:t>
          </a:r>
        </a:p>
      </dsp:txBody>
      <dsp:txXfrm>
        <a:off x="52974" y="3750590"/>
        <a:ext cx="2252609" cy="1616559"/>
      </dsp:txXfrm>
    </dsp:sp>
    <dsp:sp modelId="{8790561C-F4BA-8741-A056-052B36263705}">
      <dsp:nvSpPr>
        <dsp:cNvPr id="0" name=""/>
        <dsp:cNvSpPr/>
      </dsp:nvSpPr>
      <dsp:spPr>
        <a:xfrm>
          <a:off x="2553544" y="1850760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FUNZIONE AFFETTIVA</a:t>
          </a:r>
        </a:p>
      </dsp:txBody>
      <dsp:txXfrm>
        <a:off x="2603837" y="1901053"/>
        <a:ext cx="2252609" cy="1616559"/>
      </dsp:txXfrm>
    </dsp:sp>
    <dsp:sp modelId="{43A9F9C8-0AD4-6C49-B6E1-FB40AA8496D3}">
      <dsp:nvSpPr>
        <dsp:cNvPr id="0" name=""/>
        <dsp:cNvSpPr/>
      </dsp:nvSpPr>
      <dsp:spPr>
        <a:xfrm>
          <a:off x="2553544" y="3700297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PAURA   RABBIA TRISTEZZA</a:t>
          </a:r>
        </a:p>
      </dsp:txBody>
      <dsp:txXfrm>
        <a:off x="2603837" y="3750590"/>
        <a:ext cx="2252609" cy="1616559"/>
      </dsp:txXfrm>
    </dsp:sp>
    <dsp:sp modelId="{BDA9B20B-FD50-FA45-8BAF-2ECD3D0990C7}">
      <dsp:nvSpPr>
        <dsp:cNvPr id="0" name=""/>
        <dsp:cNvSpPr/>
      </dsp:nvSpPr>
      <dsp:spPr>
        <a:xfrm>
          <a:off x="5104407" y="1850760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INTEGRAZIONE PRESENTE, PIU’ FORTE MA INSTABILE NEL TEMPO</a:t>
          </a:r>
        </a:p>
      </dsp:txBody>
      <dsp:txXfrm>
        <a:off x="5154700" y="1901053"/>
        <a:ext cx="2252609" cy="1616559"/>
      </dsp:txXfrm>
    </dsp:sp>
    <dsp:sp modelId="{C478EAD8-7C09-784A-9A6D-96DB4C9FCCCF}">
      <dsp:nvSpPr>
        <dsp:cNvPr id="0" name=""/>
        <dsp:cNvSpPr/>
      </dsp:nvSpPr>
      <dsp:spPr>
        <a:xfrm>
          <a:off x="5104407" y="3700297"/>
          <a:ext cx="2353195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INTEGRAZIONE PRESENTE, PIU’ FORTE MA INSTABILE NEL TEMPO</a:t>
          </a:r>
        </a:p>
      </dsp:txBody>
      <dsp:txXfrm>
        <a:off x="5154700" y="3750590"/>
        <a:ext cx="2252609" cy="16165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1F85-3F03-7748-9D42-87D981722F9B}">
      <dsp:nvSpPr>
        <dsp:cNvPr id="0" name=""/>
        <dsp:cNvSpPr/>
      </dsp:nvSpPr>
      <dsp:spPr>
        <a:xfrm>
          <a:off x="1205" y="1223"/>
          <a:ext cx="7457872" cy="171714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INTEGRAZIONE SINTOMI-FUNZIONI INTEGRAZIONE FRA LE FUNZIONI</a:t>
          </a:r>
        </a:p>
      </dsp:txBody>
      <dsp:txXfrm>
        <a:off x="51498" y="51516"/>
        <a:ext cx="7357286" cy="1616559"/>
      </dsp:txXfrm>
    </dsp:sp>
    <dsp:sp modelId="{2AB8B0A2-D13C-3842-936D-C7D3F25D8152}">
      <dsp:nvSpPr>
        <dsp:cNvPr id="0" name=""/>
        <dsp:cNvSpPr/>
      </dsp:nvSpPr>
      <dsp:spPr>
        <a:xfrm>
          <a:off x="1205" y="1850760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FUNZIONE</a:t>
          </a:r>
          <a:r>
            <a:rPr lang="it-IT" sz="1300" kern="1200" baseline="0" dirty="0"/>
            <a:t> COGNITIVA</a:t>
          </a:r>
          <a:endParaRPr lang="it-IT" sz="1300" kern="1200" dirty="0"/>
        </a:p>
      </dsp:txBody>
      <dsp:txXfrm>
        <a:off x="51498" y="1901053"/>
        <a:ext cx="1653382" cy="1616559"/>
      </dsp:txXfrm>
    </dsp:sp>
    <dsp:sp modelId="{7B351FBF-AAF4-A84B-BE3E-C292E492183A}">
      <dsp:nvSpPr>
        <dsp:cNvPr id="0" name=""/>
        <dsp:cNvSpPr/>
      </dsp:nvSpPr>
      <dsp:spPr>
        <a:xfrm>
          <a:off x="1205" y="3700297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IDEA DI SUICIDIO</a:t>
          </a:r>
        </a:p>
      </dsp:txBody>
      <dsp:txXfrm>
        <a:off x="51498" y="3750590"/>
        <a:ext cx="1653382" cy="1616559"/>
      </dsp:txXfrm>
    </dsp:sp>
    <dsp:sp modelId="{8790561C-F4BA-8741-A056-052B36263705}">
      <dsp:nvSpPr>
        <dsp:cNvPr id="0" name=""/>
        <dsp:cNvSpPr/>
      </dsp:nvSpPr>
      <dsp:spPr>
        <a:xfrm>
          <a:off x="1902507" y="1850760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FUNZIONE AFFETTIVA</a:t>
          </a:r>
        </a:p>
      </dsp:txBody>
      <dsp:txXfrm>
        <a:off x="1952800" y="1901053"/>
        <a:ext cx="1653382" cy="1616559"/>
      </dsp:txXfrm>
    </dsp:sp>
    <dsp:sp modelId="{C1B2674D-949F-1642-8F3C-7CF4D438C29B}">
      <dsp:nvSpPr>
        <dsp:cNvPr id="0" name=""/>
        <dsp:cNvSpPr/>
      </dsp:nvSpPr>
      <dsp:spPr>
        <a:xfrm>
          <a:off x="1902507" y="3700297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PAURA   RABBIA TRISTEZZA</a:t>
          </a:r>
        </a:p>
      </dsp:txBody>
      <dsp:txXfrm>
        <a:off x="1952800" y="3750590"/>
        <a:ext cx="1653382" cy="1616559"/>
      </dsp:txXfrm>
    </dsp:sp>
    <dsp:sp modelId="{E8C00433-4D44-A546-B6A4-74417F1E67A5}">
      <dsp:nvSpPr>
        <dsp:cNvPr id="0" name=""/>
        <dsp:cNvSpPr/>
      </dsp:nvSpPr>
      <dsp:spPr>
        <a:xfrm>
          <a:off x="3803808" y="1850760"/>
          <a:ext cx="1753968" cy="171714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COMPORTAMENTO</a:t>
          </a:r>
        </a:p>
      </dsp:txBody>
      <dsp:txXfrm>
        <a:off x="3854101" y="1901053"/>
        <a:ext cx="1653382" cy="1616559"/>
      </dsp:txXfrm>
    </dsp:sp>
    <dsp:sp modelId="{E1F3B9A7-2E15-5644-B89E-53E384374B8D}">
      <dsp:nvSpPr>
        <dsp:cNvPr id="0" name=""/>
        <dsp:cNvSpPr/>
      </dsp:nvSpPr>
      <dsp:spPr>
        <a:xfrm>
          <a:off x="3803808" y="3700297"/>
          <a:ext cx="1753968" cy="171714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COMPRARE IL VELENO</a:t>
          </a:r>
        </a:p>
      </dsp:txBody>
      <dsp:txXfrm>
        <a:off x="3854101" y="3750590"/>
        <a:ext cx="1653382" cy="1616559"/>
      </dsp:txXfrm>
    </dsp:sp>
    <dsp:sp modelId="{BDA9B20B-FD50-FA45-8BAF-2ECD3D0990C7}">
      <dsp:nvSpPr>
        <dsp:cNvPr id="0" name=""/>
        <dsp:cNvSpPr/>
      </dsp:nvSpPr>
      <dsp:spPr>
        <a:xfrm>
          <a:off x="5705110" y="1850760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INTEGRAZIONE PRESENTE FORTE E STABILE NEL TEMPO</a:t>
          </a:r>
        </a:p>
      </dsp:txBody>
      <dsp:txXfrm>
        <a:off x="5755403" y="1901053"/>
        <a:ext cx="1653382" cy="1616559"/>
      </dsp:txXfrm>
    </dsp:sp>
    <dsp:sp modelId="{C478EAD8-7C09-784A-9A6D-96DB4C9FCCCF}">
      <dsp:nvSpPr>
        <dsp:cNvPr id="0" name=""/>
        <dsp:cNvSpPr/>
      </dsp:nvSpPr>
      <dsp:spPr>
        <a:xfrm>
          <a:off x="5705110" y="3700297"/>
          <a:ext cx="1753968" cy="17171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INTEGRAZIONE PRESENTE FORTE E STABILE NEL TEMPO</a:t>
          </a:r>
        </a:p>
      </dsp:txBody>
      <dsp:txXfrm>
        <a:off x="5755403" y="3750590"/>
        <a:ext cx="1653382" cy="16165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E1F2-C30A-7646-9376-AB6961559ACB}">
      <dsp:nvSpPr>
        <dsp:cNvPr id="0" name=""/>
        <dsp:cNvSpPr/>
      </dsp:nvSpPr>
      <dsp:spPr>
        <a:xfrm>
          <a:off x="2239354" y="720466"/>
          <a:ext cx="2021716" cy="666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Funzioni dissociate</a:t>
          </a:r>
        </a:p>
      </dsp:txBody>
      <dsp:txXfrm>
        <a:off x="2239354" y="720466"/>
        <a:ext cx="2021716" cy="666247"/>
      </dsp:txXfrm>
    </dsp:sp>
    <dsp:sp modelId="{00FBA1E5-54C6-364D-BCD2-36186F1BEB2F}">
      <dsp:nvSpPr>
        <dsp:cNvPr id="0" name=""/>
        <dsp:cNvSpPr/>
      </dsp:nvSpPr>
      <dsp:spPr>
        <a:xfrm>
          <a:off x="2239354" y="2125352"/>
          <a:ext cx="2021716" cy="124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Farmaci per le funzioni dissociate</a:t>
          </a:r>
        </a:p>
      </dsp:txBody>
      <dsp:txXfrm>
        <a:off x="2239354" y="2125352"/>
        <a:ext cx="2021716" cy="1248223"/>
      </dsp:txXfrm>
    </dsp:sp>
    <dsp:sp modelId="{7DE27143-729D-5746-9E54-55A57E2ABFF5}">
      <dsp:nvSpPr>
        <dsp:cNvPr id="0" name=""/>
        <dsp:cNvSpPr/>
      </dsp:nvSpPr>
      <dsp:spPr>
        <a:xfrm>
          <a:off x="2237056" y="517835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B0A52-1D16-7C42-B7A2-5C87335A50A8}">
      <dsp:nvSpPr>
        <dsp:cNvPr id="0" name=""/>
        <dsp:cNvSpPr/>
      </dsp:nvSpPr>
      <dsp:spPr>
        <a:xfrm>
          <a:off x="2349629" y="292689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AFB8-63AF-4B43-9B2F-14DDDD913306}">
      <dsp:nvSpPr>
        <dsp:cNvPr id="0" name=""/>
        <dsp:cNvSpPr/>
      </dsp:nvSpPr>
      <dsp:spPr>
        <a:xfrm>
          <a:off x="2619804" y="337718"/>
          <a:ext cx="252714" cy="252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2ADAD-2704-DC4A-8720-EB84D50E0225}">
      <dsp:nvSpPr>
        <dsp:cNvPr id="0" name=""/>
        <dsp:cNvSpPr/>
      </dsp:nvSpPr>
      <dsp:spPr>
        <a:xfrm>
          <a:off x="2844950" y="90058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485CE-9472-E14A-A6D5-5D9243F2F819}">
      <dsp:nvSpPr>
        <dsp:cNvPr id="0" name=""/>
        <dsp:cNvSpPr/>
      </dsp:nvSpPr>
      <dsp:spPr>
        <a:xfrm>
          <a:off x="3137639" y="0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66E89-B6BD-224D-A3B6-0F0DEE9E8EE2}">
      <dsp:nvSpPr>
        <dsp:cNvPr id="0" name=""/>
        <dsp:cNvSpPr/>
      </dsp:nvSpPr>
      <dsp:spPr>
        <a:xfrm>
          <a:off x="3497872" y="157602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6B980-AF0D-264A-9019-864DFAD19550}">
      <dsp:nvSpPr>
        <dsp:cNvPr id="0" name=""/>
        <dsp:cNvSpPr/>
      </dsp:nvSpPr>
      <dsp:spPr>
        <a:xfrm>
          <a:off x="3723018" y="270174"/>
          <a:ext cx="252714" cy="252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7148C-C385-1449-BB3C-FC40FDC0728A}">
      <dsp:nvSpPr>
        <dsp:cNvPr id="0" name=""/>
        <dsp:cNvSpPr/>
      </dsp:nvSpPr>
      <dsp:spPr>
        <a:xfrm>
          <a:off x="4038222" y="517835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0E972-6855-0F43-9AC1-B5255302D073}">
      <dsp:nvSpPr>
        <dsp:cNvPr id="0" name=""/>
        <dsp:cNvSpPr/>
      </dsp:nvSpPr>
      <dsp:spPr>
        <a:xfrm>
          <a:off x="4173309" y="765495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7777B-E9A3-FD4D-8C7D-731FF3B157B2}">
      <dsp:nvSpPr>
        <dsp:cNvPr id="0" name=""/>
        <dsp:cNvSpPr/>
      </dsp:nvSpPr>
      <dsp:spPr>
        <a:xfrm>
          <a:off x="3002552" y="292689"/>
          <a:ext cx="413532" cy="413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658F6-BDF0-F947-B822-E48BDCA7EB7E}">
      <dsp:nvSpPr>
        <dsp:cNvPr id="0" name=""/>
        <dsp:cNvSpPr/>
      </dsp:nvSpPr>
      <dsp:spPr>
        <a:xfrm>
          <a:off x="2124483" y="1148243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84BAA-4D05-9C4A-ACAB-6E5640AA212A}">
      <dsp:nvSpPr>
        <dsp:cNvPr id="0" name=""/>
        <dsp:cNvSpPr/>
      </dsp:nvSpPr>
      <dsp:spPr>
        <a:xfrm>
          <a:off x="2259571" y="1350874"/>
          <a:ext cx="252714" cy="252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E5F6-7172-0849-A0D4-568BC62EFEE5}">
      <dsp:nvSpPr>
        <dsp:cNvPr id="0" name=""/>
        <dsp:cNvSpPr/>
      </dsp:nvSpPr>
      <dsp:spPr>
        <a:xfrm>
          <a:off x="2597289" y="1530990"/>
          <a:ext cx="367584" cy="3675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099C5-76A6-7241-A8B8-133DBB245CB9}">
      <dsp:nvSpPr>
        <dsp:cNvPr id="0" name=""/>
        <dsp:cNvSpPr/>
      </dsp:nvSpPr>
      <dsp:spPr>
        <a:xfrm>
          <a:off x="3070095" y="1823680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5B2-0D45-7B4E-ACEF-48039722AA17}">
      <dsp:nvSpPr>
        <dsp:cNvPr id="0" name=""/>
        <dsp:cNvSpPr/>
      </dsp:nvSpPr>
      <dsp:spPr>
        <a:xfrm>
          <a:off x="3160154" y="1530990"/>
          <a:ext cx="252714" cy="252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3934-7B65-F941-B73D-805F20F5C6E0}">
      <dsp:nvSpPr>
        <dsp:cNvPr id="0" name=""/>
        <dsp:cNvSpPr/>
      </dsp:nvSpPr>
      <dsp:spPr>
        <a:xfrm>
          <a:off x="3385299" y="1846194"/>
          <a:ext cx="160818" cy="160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B53BD-A699-2E41-9D26-95E9CAA681D1}">
      <dsp:nvSpPr>
        <dsp:cNvPr id="0" name=""/>
        <dsp:cNvSpPr/>
      </dsp:nvSpPr>
      <dsp:spPr>
        <a:xfrm>
          <a:off x="3587930" y="1485961"/>
          <a:ext cx="367584" cy="3675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B618C-E1A2-1D4F-AF44-811E789A803E}">
      <dsp:nvSpPr>
        <dsp:cNvPr id="0" name=""/>
        <dsp:cNvSpPr/>
      </dsp:nvSpPr>
      <dsp:spPr>
        <a:xfrm>
          <a:off x="4083251" y="1395903"/>
          <a:ext cx="252714" cy="252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997A-D767-F246-8C3E-5244004551EA}">
      <dsp:nvSpPr>
        <dsp:cNvPr id="0" name=""/>
        <dsp:cNvSpPr/>
      </dsp:nvSpPr>
      <dsp:spPr>
        <a:xfrm>
          <a:off x="4335966" y="337344"/>
          <a:ext cx="742186" cy="1416915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1E66-0D5B-C44F-83DC-CC26185957D9}">
      <dsp:nvSpPr>
        <dsp:cNvPr id="0" name=""/>
        <dsp:cNvSpPr/>
      </dsp:nvSpPr>
      <dsp:spPr>
        <a:xfrm>
          <a:off x="4943209" y="337344"/>
          <a:ext cx="742186" cy="1416915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DF01-69D2-064F-A59E-9BB2B669A4CD}">
      <dsp:nvSpPr>
        <dsp:cNvPr id="0" name=""/>
        <dsp:cNvSpPr/>
      </dsp:nvSpPr>
      <dsp:spPr>
        <a:xfrm>
          <a:off x="5837207" y="236825"/>
          <a:ext cx="1720523" cy="1720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Funzioni integrate</a:t>
          </a:r>
        </a:p>
      </dsp:txBody>
      <dsp:txXfrm>
        <a:off x="6089172" y="488790"/>
        <a:ext cx="1216593" cy="1216593"/>
      </dsp:txXfrm>
    </dsp:sp>
    <dsp:sp modelId="{85013F91-3EA2-794B-BDE2-7E1CAFCBFE58}">
      <dsp:nvSpPr>
        <dsp:cNvPr id="0" name=""/>
        <dsp:cNvSpPr/>
      </dsp:nvSpPr>
      <dsp:spPr>
        <a:xfrm>
          <a:off x="5685396" y="2125352"/>
          <a:ext cx="2024145" cy="124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Farmaci per le funzioni integrate</a:t>
          </a:r>
        </a:p>
      </dsp:txBody>
      <dsp:txXfrm>
        <a:off x="5685396" y="2125352"/>
        <a:ext cx="2024145" cy="124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B395-C8F9-834C-815D-95663EBA1701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AD95-4958-AB40-BCF0-D4A6D5B93B24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ANTIDEPRESSIVI</a:t>
          </a:r>
        </a:p>
      </dsp:txBody>
      <dsp:txXfrm>
        <a:off x="160287" y="1682196"/>
        <a:ext cx="2439756" cy="905149"/>
      </dsp:txXfrm>
    </dsp:sp>
    <dsp:sp modelId="{CA63274E-B612-184E-AEC6-2468D666B3AB}">
      <dsp:nvSpPr>
        <dsp:cNvPr id="0" name=""/>
        <dsp:cNvSpPr/>
      </dsp:nvSpPr>
      <dsp:spPr>
        <a:xfrm>
          <a:off x="2844121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0E36-4E35-6E42-AFA3-3523FCBB3A02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T.MAGGIORI 2°GENERAZIONE</a:t>
          </a:r>
        </a:p>
      </dsp:txBody>
      <dsp:txXfrm>
        <a:off x="2844121" y="1682196"/>
        <a:ext cx="2439756" cy="905149"/>
      </dsp:txXfrm>
    </dsp:sp>
    <dsp:sp modelId="{4B108AA3-0A04-094F-91A5-5360E55BC9BF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C4E80-2760-3742-BD30-26BEAE1D56A1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STABILIZZANTI</a:t>
          </a:r>
        </a:p>
      </dsp:txBody>
      <dsp:txXfrm>
        <a:off x="5527956" y="1682196"/>
        <a:ext cx="2439756" cy="905149"/>
      </dsp:txXfrm>
    </dsp:sp>
    <dsp:sp modelId="{71F81890-0FB2-0B44-8CEA-A5E2E87471A3}">
      <dsp:nvSpPr>
        <dsp:cNvPr id="0" name=""/>
        <dsp:cNvSpPr/>
      </dsp:nvSpPr>
      <dsp:spPr>
        <a:xfrm>
          <a:off x="2844121" y="2831321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8C01-172D-3B4B-BCA4-7584C056FD8D}">
      <dsp:nvSpPr>
        <dsp:cNvPr id="0" name=""/>
        <dsp:cNvSpPr/>
      </dsp:nvSpPr>
      <dsp:spPr>
        <a:xfrm>
          <a:off x="2844121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BENZODIAZEPINE AL BISOGNO</a:t>
          </a:r>
        </a:p>
      </dsp:txBody>
      <dsp:txXfrm>
        <a:off x="2844121" y="4512313"/>
        <a:ext cx="2439756" cy="9051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44F9-F65A-A644-BF91-AF25DF0C61B1}">
      <dsp:nvSpPr>
        <dsp:cNvPr id="0" name=""/>
        <dsp:cNvSpPr/>
      </dsp:nvSpPr>
      <dsp:spPr>
        <a:xfrm>
          <a:off x="1028550" y="0"/>
          <a:ext cx="2561704" cy="2466242"/>
        </a:xfrm>
        <a:prstGeom prst="trapezoid">
          <a:avLst>
            <a:gd name="adj" fmla="val 46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SINTOMI  NUCLEARI</a:t>
          </a:r>
        </a:p>
      </dsp:txBody>
      <dsp:txXfrm>
        <a:off x="1028550" y="0"/>
        <a:ext cx="2561704" cy="2466242"/>
      </dsp:txXfrm>
    </dsp:sp>
    <dsp:sp modelId="{F3BF0C4B-D151-4A49-98C8-F176660ADC83}">
      <dsp:nvSpPr>
        <dsp:cNvPr id="0" name=""/>
        <dsp:cNvSpPr/>
      </dsp:nvSpPr>
      <dsp:spPr>
        <a:xfrm>
          <a:off x="0" y="2466242"/>
          <a:ext cx="4618805" cy="2466242"/>
        </a:xfrm>
        <a:prstGeom prst="trapezoid">
          <a:avLst>
            <a:gd name="adj" fmla="val 46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SINTOMI PERIFERICI</a:t>
          </a:r>
        </a:p>
      </dsp:txBody>
      <dsp:txXfrm>
        <a:off x="808290" y="2466242"/>
        <a:ext cx="3002223" cy="24662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44F9-F65A-A644-BF91-AF25DF0C61B1}">
      <dsp:nvSpPr>
        <dsp:cNvPr id="0" name=""/>
        <dsp:cNvSpPr/>
      </dsp:nvSpPr>
      <dsp:spPr>
        <a:xfrm>
          <a:off x="1058182" y="0"/>
          <a:ext cx="2635506" cy="2401784"/>
        </a:xfrm>
        <a:prstGeom prst="trapezoid">
          <a:avLst>
            <a:gd name="adj" fmla="val 4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SINTOMI     PRIMARI   </a:t>
          </a:r>
        </a:p>
      </dsp:txBody>
      <dsp:txXfrm>
        <a:off x="1058182" y="0"/>
        <a:ext cx="2635506" cy="2401784"/>
      </dsp:txXfrm>
    </dsp:sp>
    <dsp:sp modelId="{F3BF0C4B-D151-4A49-98C8-F176660ADC83}">
      <dsp:nvSpPr>
        <dsp:cNvPr id="0" name=""/>
        <dsp:cNvSpPr/>
      </dsp:nvSpPr>
      <dsp:spPr>
        <a:xfrm>
          <a:off x="0" y="2401784"/>
          <a:ext cx="4751871" cy="2401784"/>
        </a:xfrm>
        <a:prstGeom prst="trapezoid">
          <a:avLst>
            <a:gd name="adj" fmla="val 4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SINTOMI SECONDARI</a:t>
          </a:r>
        </a:p>
      </dsp:txBody>
      <dsp:txXfrm>
        <a:off x="831577" y="2401784"/>
        <a:ext cx="3088716" cy="240178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44F9-F65A-A644-BF91-AF25DF0C61B1}">
      <dsp:nvSpPr>
        <dsp:cNvPr id="0" name=""/>
        <dsp:cNvSpPr/>
      </dsp:nvSpPr>
      <dsp:spPr>
        <a:xfrm>
          <a:off x="939856" y="0"/>
          <a:ext cx="2340805" cy="1536928"/>
        </a:xfrm>
        <a:prstGeom prst="trapezoid">
          <a:avLst>
            <a:gd name="adj" fmla="val 68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SINTOMI  NUCLEARI</a:t>
          </a:r>
        </a:p>
      </dsp:txBody>
      <dsp:txXfrm>
        <a:off x="939856" y="0"/>
        <a:ext cx="2340805" cy="1536928"/>
      </dsp:txXfrm>
    </dsp:sp>
    <dsp:sp modelId="{F3BF0C4B-D151-4A49-98C8-F176660ADC83}">
      <dsp:nvSpPr>
        <dsp:cNvPr id="0" name=""/>
        <dsp:cNvSpPr/>
      </dsp:nvSpPr>
      <dsp:spPr>
        <a:xfrm>
          <a:off x="0" y="1536928"/>
          <a:ext cx="4220519" cy="1536928"/>
        </a:xfrm>
        <a:prstGeom prst="trapezoid">
          <a:avLst>
            <a:gd name="adj" fmla="val 68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SINTOMI PERIFERICI</a:t>
          </a:r>
        </a:p>
      </dsp:txBody>
      <dsp:txXfrm>
        <a:off x="738590" y="1536928"/>
        <a:ext cx="2743337" cy="153692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44F9-F65A-A644-BF91-AF25DF0C61B1}">
      <dsp:nvSpPr>
        <dsp:cNvPr id="0" name=""/>
        <dsp:cNvSpPr/>
      </dsp:nvSpPr>
      <dsp:spPr>
        <a:xfrm>
          <a:off x="939856" y="0"/>
          <a:ext cx="2340805" cy="1536928"/>
        </a:xfrm>
        <a:prstGeom prst="trapezoid">
          <a:avLst>
            <a:gd name="adj" fmla="val 68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SINTOMI     PRIMARI   </a:t>
          </a:r>
        </a:p>
      </dsp:txBody>
      <dsp:txXfrm>
        <a:off x="939856" y="0"/>
        <a:ext cx="2340805" cy="1536928"/>
      </dsp:txXfrm>
    </dsp:sp>
    <dsp:sp modelId="{F3BF0C4B-D151-4A49-98C8-F176660ADC83}">
      <dsp:nvSpPr>
        <dsp:cNvPr id="0" name=""/>
        <dsp:cNvSpPr/>
      </dsp:nvSpPr>
      <dsp:spPr>
        <a:xfrm>
          <a:off x="0" y="1536928"/>
          <a:ext cx="4220519" cy="1536928"/>
        </a:xfrm>
        <a:prstGeom prst="trapezoid">
          <a:avLst>
            <a:gd name="adj" fmla="val 68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SINTOMI SECONDARI</a:t>
          </a:r>
        </a:p>
      </dsp:txBody>
      <dsp:txXfrm>
        <a:off x="738590" y="1536928"/>
        <a:ext cx="2743337" cy="153692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4CE5-23A7-0D4D-8133-432E2ACF719D}">
      <dsp:nvSpPr>
        <dsp:cNvPr id="0" name=""/>
        <dsp:cNvSpPr/>
      </dsp:nvSpPr>
      <dsp:spPr>
        <a:xfrm>
          <a:off x="1244943" y="0"/>
          <a:ext cx="2489886" cy="2709333"/>
        </a:xfrm>
        <a:prstGeom prst="trapezoid">
          <a:avLst>
            <a:gd name="adj" fmla="val 5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DELIRIO STRUTTURATO (PARANOIA)</a:t>
          </a:r>
        </a:p>
      </dsp:txBody>
      <dsp:txXfrm>
        <a:off x="1244943" y="0"/>
        <a:ext cx="2489886" cy="2709333"/>
      </dsp:txXfrm>
    </dsp:sp>
    <dsp:sp modelId="{9EE1D348-3051-3143-9B91-5A45A203878F}">
      <dsp:nvSpPr>
        <dsp:cNvPr id="0" name=""/>
        <dsp:cNvSpPr/>
      </dsp:nvSpPr>
      <dsp:spPr>
        <a:xfrm>
          <a:off x="0" y="2709333"/>
          <a:ext cx="4979773" cy="2709333"/>
        </a:xfrm>
        <a:prstGeom prst="trapezoid">
          <a:avLst>
            <a:gd name="adj" fmla="val 4595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/>
            <a:t>SOSPETTOSITA’, UMORE IRRITABILE,ARRABBIATO O DEPRESSO, IPERVIGILANZA.....ECC.</a:t>
          </a:r>
        </a:p>
      </dsp:txBody>
      <dsp:txXfrm>
        <a:off x="871460" y="2709333"/>
        <a:ext cx="3236852" cy="27093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0CFCE-75F2-C744-B6DF-D97705019150}">
      <dsp:nvSpPr>
        <dsp:cNvPr id="0" name=""/>
        <dsp:cNvSpPr/>
      </dsp:nvSpPr>
      <dsp:spPr>
        <a:xfrm>
          <a:off x="1707635" y="0"/>
          <a:ext cx="3415270" cy="2709333"/>
        </a:xfrm>
        <a:prstGeom prst="trapezoid">
          <a:avLst>
            <a:gd name="adj" fmla="val 63028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/>
            <a:t>CORPO MUTO</a:t>
          </a:r>
        </a:p>
      </dsp:txBody>
      <dsp:txXfrm>
        <a:off x="1707635" y="0"/>
        <a:ext cx="3415270" cy="2709333"/>
      </dsp:txXfrm>
    </dsp:sp>
    <dsp:sp modelId="{AC7ECEA6-D572-4A47-AB51-44D0974FE2A2}">
      <dsp:nvSpPr>
        <dsp:cNvPr id="0" name=""/>
        <dsp:cNvSpPr/>
      </dsp:nvSpPr>
      <dsp:spPr>
        <a:xfrm>
          <a:off x="0" y="2709333"/>
          <a:ext cx="6830541" cy="2709333"/>
        </a:xfrm>
        <a:prstGeom prst="trapezoid">
          <a:avLst>
            <a:gd name="adj" fmla="val 63028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kern="1200" dirty="0"/>
            <a:t>ANORESSIA, ONNIPOTENZA, RABBIA</a:t>
          </a:r>
        </a:p>
      </dsp:txBody>
      <dsp:txXfrm>
        <a:off x="1195344" y="2709333"/>
        <a:ext cx="4439851" cy="27093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4CE5-23A7-0D4D-8133-432E2ACF719D}">
      <dsp:nvSpPr>
        <dsp:cNvPr id="0" name=""/>
        <dsp:cNvSpPr/>
      </dsp:nvSpPr>
      <dsp:spPr>
        <a:xfrm>
          <a:off x="1340364" y="0"/>
          <a:ext cx="2680729" cy="3007385"/>
        </a:xfrm>
        <a:prstGeom prst="trapezoid">
          <a:avLst>
            <a:gd name="adj" fmla="val 5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DELIRIO DISORGANIZZATO (SCHIZOFRENICO)</a:t>
          </a:r>
        </a:p>
      </dsp:txBody>
      <dsp:txXfrm>
        <a:off x="1340364" y="0"/>
        <a:ext cx="2680729" cy="3007385"/>
      </dsp:txXfrm>
    </dsp:sp>
    <dsp:sp modelId="{9EE1D348-3051-3143-9B91-5A45A203878F}">
      <dsp:nvSpPr>
        <dsp:cNvPr id="0" name=""/>
        <dsp:cNvSpPr/>
      </dsp:nvSpPr>
      <dsp:spPr>
        <a:xfrm>
          <a:off x="0" y="3007385"/>
          <a:ext cx="5361459" cy="3007385"/>
        </a:xfrm>
        <a:prstGeom prst="trapezoid">
          <a:avLst>
            <a:gd name="adj" fmla="val 44569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 </a:t>
          </a:r>
          <a:r>
            <a:rPr lang="it-IT" sz="1800" b="0" kern="1200" dirty="0"/>
            <a:t>ALLUCINAZIONI,  COMPORTAMENTO DISORGANIZZATO, SINTOMI NEGATIVI,DEPRESSIONE, DISPERAZIONE,ANGOSCIA</a:t>
          </a:r>
        </a:p>
      </dsp:txBody>
      <dsp:txXfrm>
        <a:off x="938255" y="3007385"/>
        <a:ext cx="3484948" cy="300738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ECEA6-D572-4A47-AB51-44D0974FE2A2}">
      <dsp:nvSpPr>
        <dsp:cNvPr id="0" name=""/>
        <dsp:cNvSpPr/>
      </dsp:nvSpPr>
      <dsp:spPr>
        <a:xfrm>
          <a:off x="1707635" y="0"/>
          <a:ext cx="3415270" cy="2954760"/>
        </a:xfrm>
        <a:prstGeom prst="trapezoid">
          <a:avLst>
            <a:gd name="adj" fmla="val 57793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400" b="1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b="1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 CONNESSIONI</a:t>
          </a:r>
        </a:p>
      </dsp:txBody>
      <dsp:txXfrm>
        <a:off x="1707635" y="0"/>
        <a:ext cx="3415270" cy="2954760"/>
      </dsp:txXfrm>
    </dsp:sp>
    <dsp:sp modelId="{C6C0CFCE-75F2-C744-B6DF-D97705019150}">
      <dsp:nvSpPr>
        <dsp:cNvPr id="0" name=""/>
        <dsp:cNvSpPr/>
      </dsp:nvSpPr>
      <dsp:spPr>
        <a:xfrm>
          <a:off x="0" y="2954760"/>
          <a:ext cx="6830541" cy="2954760"/>
        </a:xfrm>
        <a:prstGeom prst="trapezoid">
          <a:avLst>
            <a:gd name="adj" fmla="val 57793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PENSIERO ANALOGICO,PRESENZA DI PAURA, ASSENZA DI RABBIA, ecc.</a:t>
          </a:r>
        </a:p>
      </dsp:txBody>
      <dsp:txXfrm>
        <a:off x="1195344" y="2954760"/>
        <a:ext cx="4439851" cy="295476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4CE5-23A7-0D4D-8133-432E2ACF719D}">
      <dsp:nvSpPr>
        <dsp:cNvPr id="0" name=""/>
        <dsp:cNvSpPr/>
      </dsp:nvSpPr>
      <dsp:spPr>
        <a:xfrm>
          <a:off x="1244943" y="0"/>
          <a:ext cx="2489886" cy="2709333"/>
        </a:xfrm>
        <a:prstGeom prst="trapezoid">
          <a:avLst>
            <a:gd name="adj" fmla="val 5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DELIRIO SCHIZOFRENICO</a:t>
          </a:r>
        </a:p>
      </dsp:txBody>
      <dsp:txXfrm>
        <a:off x="1244943" y="0"/>
        <a:ext cx="2489886" cy="2709333"/>
      </dsp:txXfrm>
    </dsp:sp>
    <dsp:sp modelId="{9EE1D348-3051-3143-9B91-5A45A203878F}">
      <dsp:nvSpPr>
        <dsp:cNvPr id="0" name=""/>
        <dsp:cNvSpPr/>
      </dsp:nvSpPr>
      <dsp:spPr>
        <a:xfrm>
          <a:off x="0" y="2709333"/>
          <a:ext cx="4979773" cy="2709333"/>
        </a:xfrm>
        <a:prstGeom prst="trapezoid">
          <a:avLst>
            <a:gd name="adj" fmla="val 4595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DELIRIO STRUTTURATO (PARANOIA)</a:t>
          </a:r>
        </a:p>
      </dsp:txBody>
      <dsp:txXfrm>
        <a:off x="871460" y="2709333"/>
        <a:ext cx="3236852" cy="270933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0CFCE-75F2-C744-B6DF-D97705019150}">
      <dsp:nvSpPr>
        <dsp:cNvPr id="0" name=""/>
        <dsp:cNvSpPr/>
      </dsp:nvSpPr>
      <dsp:spPr>
        <a:xfrm>
          <a:off x="2276847" y="0"/>
          <a:ext cx="2276846" cy="1806222"/>
        </a:xfrm>
        <a:prstGeom prst="trapezoid">
          <a:avLst>
            <a:gd name="adj" fmla="val 63028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CONNESSIONI</a:t>
          </a:r>
        </a:p>
      </dsp:txBody>
      <dsp:txXfrm>
        <a:off x="2276847" y="0"/>
        <a:ext cx="2276846" cy="1806222"/>
      </dsp:txXfrm>
    </dsp:sp>
    <dsp:sp modelId="{AC7ECEA6-D572-4A47-AB51-44D0974FE2A2}">
      <dsp:nvSpPr>
        <dsp:cNvPr id="0" name=""/>
        <dsp:cNvSpPr/>
      </dsp:nvSpPr>
      <dsp:spPr>
        <a:xfrm>
          <a:off x="1138423" y="1806222"/>
          <a:ext cx="4553693" cy="1806222"/>
        </a:xfrm>
        <a:prstGeom prst="trapezoid">
          <a:avLst>
            <a:gd name="adj" fmla="val 63028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CORPO TEMUTO</a:t>
          </a:r>
        </a:p>
      </dsp:txBody>
      <dsp:txXfrm>
        <a:off x="1935319" y="1806222"/>
        <a:ext cx="2959901" cy="1806222"/>
      </dsp:txXfrm>
    </dsp:sp>
    <dsp:sp modelId="{E2BA3D07-7E1B-3E4E-871C-EFB395D0882E}">
      <dsp:nvSpPr>
        <dsp:cNvPr id="0" name=""/>
        <dsp:cNvSpPr/>
      </dsp:nvSpPr>
      <dsp:spPr>
        <a:xfrm>
          <a:off x="0" y="3612444"/>
          <a:ext cx="6830541" cy="1806222"/>
        </a:xfrm>
        <a:prstGeom prst="trapezoid">
          <a:avLst>
            <a:gd name="adj" fmla="val 63028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CORPO MUTO</a:t>
          </a:r>
        </a:p>
      </dsp:txBody>
      <dsp:txXfrm>
        <a:off x="1195344" y="3612444"/>
        <a:ext cx="4439851" cy="180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29389-F7BC-454A-9535-F460E5293C68}">
      <dsp:nvSpPr>
        <dsp:cNvPr id="0" name=""/>
        <dsp:cNvSpPr/>
      </dsp:nvSpPr>
      <dsp:spPr>
        <a:xfrm rot="16200000">
          <a:off x="1618" y="394"/>
          <a:ext cx="3356799" cy="3356799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FARMACOTERAPIA</a:t>
          </a:r>
        </a:p>
      </dsp:txBody>
      <dsp:txXfrm rot="5400000">
        <a:off x="1618" y="839594"/>
        <a:ext cx="2769359" cy="1678399"/>
      </dsp:txXfrm>
    </dsp:sp>
    <dsp:sp modelId="{84E4374F-19F6-7C43-98B2-62A51C511782}">
      <dsp:nvSpPr>
        <dsp:cNvPr id="0" name=""/>
        <dsp:cNvSpPr/>
      </dsp:nvSpPr>
      <dsp:spPr>
        <a:xfrm rot="5400000">
          <a:off x="6476668" y="394"/>
          <a:ext cx="3356799" cy="3356799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PSICOTERAPIA</a:t>
          </a:r>
        </a:p>
      </dsp:txBody>
      <dsp:txXfrm rot="-5400000">
        <a:off x="7064108" y="839594"/>
        <a:ext cx="2769359" cy="167839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197172"/>
          <a:ext cx="3123406" cy="3123406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 STRUTTURATO</a:t>
          </a:r>
        </a:p>
      </dsp:txBody>
      <dsp:txXfrm>
        <a:off x="460983" y="654584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 RIGIDO 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197172"/>
          <a:ext cx="3123406" cy="3123406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 STRUTTURATO</a:t>
          </a:r>
        </a:p>
      </dsp:txBody>
      <dsp:txXfrm>
        <a:off x="460983" y="654584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 RIGIDO 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7CD9-708B-F346-A74F-C09EDD0EC3B6}">
      <dsp:nvSpPr>
        <dsp:cNvPr id="0" name=""/>
        <dsp:cNvSpPr/>
      </dsp:nvSpPr>
      <dsp:spPr>
        <a:xfrm>
          <a:off x="3271628" y="2740"/>
          <a:ext cx="1447930" cy="94115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esordio</a:t>
          </a:r>
        </a:p>
      </dsp:txBody>
      <dsp:txXfrm>
        <a:off x="3317571" y="48683"/>
        <a:ext cx="1356044" cy="849268"/>
      </dsp:txXfrm>
    </dsp:sp>
    <dsp:sp modelId="{7936B2C3-CDD0-6E45-84E5-2D65908140E0}">
      <dsp:nvSpPr>
        <dsp:cNvPr id="0" name=""/>
        <dsp:cNvSpPr/>
      </dsp:nvSpPr>
      <dsp:spPr>
        <a:xfrm>
          <a:off x="1311680" y="473318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3597065" y="160117"/>
              </a:moveTo>
              <a:arcTo wR="2683913" hR="2683913" stAng="17393459" swAng="7709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F200E-D095-4B35-9297-906915F8EADA}">
      <dsp:nvSpPr>
        <dsp:cNvPr id="0" name=""/>
        <dsp:cNvSpPr/>
      </dsp:nvSpPr>
      <dsp:spPr>
        <a:xfrm>
          <a:off x="5298490" y="1013261"/>
          <a:ext cx="1590942" cy="941154"/>
        </a:xfrm>
        <a:prstGeom prst="roundRect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Terapia farmacologica</a:t>
          </a:r>
        </a:p>
      </dsp:txBody>
      <dsp:txXfrm>
        <a:off x="5344433" y="1059204"/>
        <a:ext cx="1499056" cy="849268"/>
      </dsp:txXfrm>
    </dsp:sp>
    <dsp:sp modelId="{6CC2F764-1689-4CD6-93CD-AA914E3810C8}">
      <dsp:nvSpPr>
        <dsp:cNvPr id="0" name=""/>
        <dsp:cNvSpPr/>
      </dsp:nvSpPr>
      <dsp:spPr>
        <a:xfrm>
          <a:off x="1311680" y="473318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5192516" y="1729816"/>
              </a:moveTo>
              <a:arcTo wR="2683913" hR="2683913" stAng="20350601" swAng="1063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37B43-4245-4B44-B8A6-989DEBF136B0}">
      <dsp:nvSpPr>
        <dsp:cNvPr id="0" name=""/>
        <dsp:cNvSpPr/>
      </dsp:nvSpPr>
      <dsp:spPr>
        <a:xfrm>
          <a:off x="5833127" y="3283880"/>
          <a:ext cx="1558175" cy="941154"/>
        </a:xfrm>
        <a:prstGeom prst="roundRect">
          <a:avLst/>
        </a:prstGeom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Diminuiscono i sintomi</a:t>
          </a:r>
        </a:p>
      </dsp:txBody>
      <dsp:txXfrm>
        <a:off x="5879070" y="3329823"/>
        <a:ext cx="1466289" cy="849268"/>
      </dsp:txXfrm>
    </dsp:sp>
    <dsp:sp modelId="{CC456CCD-F49F-41F9-9112-712678878279}">
      <dsp:nvSpPr>
        <dsp:cNvPr id="0" name=""/>
        <dsp:cNvSpPr/>
      </dsp:nvSpPr>
      <dsp:spPr>
        <a:xfrm>
          <a:off x="1335337" y="420339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5023943" y="3998314"/>
              </a:moveTo>
              <a:arcTo wR="2683913" hR="2683913" stAng="1759382" swAng="844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BAE39-9946-472C-877F-C4C09686A058}">
      <dsp:nvSpPr>
        <dsp:cNvPr id="0" name=""/>
        <dsp:cNvSpPr/>
      </dsp:nvSpPr>
      <dsp:spPr>
        <a:xfrm>
          <a:off x="4287701" y="5100226"/>
          <a:ext cx="1656171" cy="941154"/>
        </a:xfrm>
        <a:prstGeom prst="roundRect">
          <a:avLst/>
        </a:prstGeom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 riduce la  FARMACOTERAPIA</a:t>
          </a:r>
        </a:p>
      </dsp:txBody>
      <dsp:txXfrm>
        <a:off x="4333644" y="5146169"/>
        <a:ext cx="1564285" cy="849268"/>
      </dsp:txXfrm>
    </dsp:sp>
    <dsp:sp modelId="{54736B11-5E08-4BFF-89F6-BCE626F87124}">
      <dsp:nvSpPr>
        <dsp:cNvPr id="0" name=""/>
        <dsp:cNvSpPr/>
      </dsp:nvSpPr>
      <dsp:spPr>
        <a:xfrm>
          <a:off x="1348260" y="446372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2819896" y="5364379"/>
              </a:moveTo>
              <a:arcTo wR="2683913" hR="2683913" stAng="5225749" swAng="462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B8700-6DEA-4AEC-8EE0-A7FBE3A78EFC}">
      <dsp:nvSpPr>
        <dsp:cNvPr id="0" name=""/>
        <dsp:cNvSpPr/>
      </dsp:nvSpPr>
      <dsp:spPr>
        <a:xfrm>
          <a:off x="2133642" y="5107517"/>
          <a:ext cx="1554773" cy="941154"/>
        </a:xfrm>
        <a:prstGeom prst="roundRect">
          <a:avLst/>
        </a:prstGeom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Aumentano gli Stimoli</a:t>
          </a:r>
        </a:p>
      </dsp:txBody>
      <dsp:txXfrm>
        <a:off x="2179585" y="5153460"/>
        <a:ext cx="1462887" cy="849268"/>
      </dsp:txXfrm>
    </dsp:sp>
    <dsp:sp modelId="{11E84355-940B-4F6B-94C6-181385C9DFC0}">
      <dsp:nvSpPr>
        <dsp:cNvPr id="0" name=""/>
        <dsp:cNvSpPr/>
      </dsp:nvSpPr>
      <dsp:spPr>
        <a:xfrm>
          <a:off x="1244589" y="372525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803216" y="4598690"/>
              </a:moveTo>
              <a:arcTo wR="2683913" hR="2683913" stAng="8069133" swAng="7858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6A07-0FF6-1F46-885E-A319865F589F}">
      <dsp:nvSpPr>
        <dsp:cNvPr id="0" name=""/>
        <dsp:cNvSpPr/>
      </dsp:nvSpPr>
      <dsp:spPr>
        <a:xfrm>
          <a:off x="610269" y="3379205"/>
          <a:ext cx="1554773" cy="941154"/>
        </a:xfrm>
        <a:prstGeom prst="roundRect">
          <a:avLst/>
        </a:prstGeom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Aumentano i sintomi</a:t>
          </a:r>
        </a:p>
      </dsp:txBody>
      <dsp:txXfrm>
        <a:off x="656212" y="3425148"/>
        <a:ext cx="1462887" cy="849268"/>
      </dsp:txXfrm>
    </dsp:sp>
    <dsp:sp modelId="{65FDA9F8-95D1-E648-AF25-17A375BF0DB4}">
      <dsp:nvSpPr>
        <dsp:cNvPr id="0" name=""/>
        <dsp:cNvSpPr/>
      </dsp:nvSpPr>
      <dsp:spPr>
        <a:xfrm>
          <a:off x="1294773" y="445600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51" y="2667298"/>
              </a:moveTo>
              <a:arcTo wR="2683913" hR="2683913" stAng="10821282" swAng="10427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14866-9F01-4DD8-B5E0-81C617187F47}">
      <dsp:nvSpPr>
        <dsp:cNvPr id="0" name=""/>
        <dsp:cNvSpPr/>
      </dsp:nvSpPr>
      <dsp:spPr>
        <a:xfrm>
          <a:off x="889639" y="959261"/>
          <a:ext cx="1905490" cy="1103183"/>
        </a:xfrm>
        <a:prstGeom prst="roundRect">
          <a:avLst/>
        </a:prstGeom>
        <a:gradFill rotWithShape="0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 aggrava la malattia e si modifica la diagnosi</a:t>
          </a:r>
        </a:p>
      </dsp:txBody>
      <dsp:txXfrm>
        <a:off x="943492" y="1013114"/>
        <a:ext cx="1797784" cy="995477"/>
      </dsp:txXfrm>
    </dsp:sp>
    <dsp:sp modelId="{7568D02F-CAB6-4152-B4AB-5AE87EDABB3D}">
      <dsp:nvSpPr>
        <dsp:cNvPr id="0" name=""/>
        <dsp:cNvSpPr/>
      </dsp:nvSpPr>
      <dsp:spPr>
        <a:xfrm>
          <a:off x="1237297" y="493009"/>
          <a:ext cx="5367826" cy="5367826"/>
        </a:xfrm>
        <a:custGeom>
          <a:avLst/>
          <a:gdLst/>
          <a:ahLst/>
          <a:cxnLst/>
          <a:rect l="0" t="0" r="0" b="0"/>
          <a:pathLst>
            <a:path>
              <a:moveTo>
                <a:pt x="1331921" y="365398"/>
              </a:moveTo>
              <a:arcTo wR="2683913" hR="2683913" stAng="14385139" swAng="7324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9735-675D-4745-91BB-D447D1502BE6}">
      <dsp:nvSpPr>
        <dsp:cNvPr id="0" name=""/>
        <dsp:cNvSpPr/>
      </dsp:nvSpPr>
      <dsp:spPr>
        <a:xfrm>
          <a:off x="4521967" y="3808531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3839230"/>
        <a:ext cx="30042" cy="30042"/>
      </dsp:txXfrm>
    </dsp:sp>
    <dsp:sp modelId="{BAFFDD3D-902C-6D4C-9E68-36064C09445D}">
      <dsp:nvSpPr>
        <dsp:cNvPr id="0" name=""/>
        <dsp:cNvSpPr/>
      </dsp:nvSpPr>
      <dsp:spPr>
        <a:xfrm>
          <a:off x="916848" y="2709333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1144918"/>
              </a:lnTo>
              <a:lnTo>
                <a:pt x="600853" y="1144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184950" y="3249467"/>
        <a:ext cx="64650" cy="64650"/>
      </dsp:txXfrm>
    </dsp:sp>
    <dsp:sp modelId="{F67DD576-840B-9C43-90FC-D7CED87C53C3}">
      <dsp:nvSpPr>
        <dsp:cNvPr id="0" name=""/>
        <dsp:cNvSpPr/>
      </dsp:nvSpPr>
      <dsp:spPr>
        <a:xfrm>
          <a:off x="4521967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2694312"/>
        <a:ext cx="30042" cy="30042"/>
      </dsp:txXfrm>
    </dsp:sp>
    <dsp:sp modelId="{4D8C2632-22CD-3B4A-B1E8-EFB0BF5DC739}">
      <dsp:nvSpPr>
        <dsp:cNvPr id="0" name=""/>
        <dsp:cNvSpPr/>
      </dsp:nvSpPr>
      <dsp:spPr>
        <a:xfrm>
          <a:off x="916848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02253" y="2694312"/>
        <a:ext cx="30042" cy="30042"/>
      </dsp:txXfrm>
    </dsp:sp>
    <dsp:sp modelId="{920548C5-23C6-8142-A9E5-17F1EA4737AB}">
      <dsp:nvSpPr>
        <dsp:cNvPr id="0" name=""/>
        <dsp:cNvSpPr/>
      </dsp:nvSpPr>
      <dsp:spPr>
        <a:xfrm>
          <a:off x="4521967" y="1518695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1549393"/>
        <a:ext cx="30042" cy="30042"/>
      </dsp:txXfrm>
    </dsp:sp>
    <dsp:sp modelId="{7AF4B0F9-9E5A-3840-965F-BD697BD67246}">
      <dsp:nvSpPr>
        <dsp:cNvPr id="0" name=""/>
        <dsp:cNvSpPr/>
      </dsp:nvSpPr>
      <dsp:spPr>
        <a:xfrm>
          <a:off x="916848" y="1564415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1144918"/>
              </a:moveTo>
              <a:lnTo>
                <a:pt x="300426" y="1144918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184950" y="2104549"/>
        <a:ext cx="64650" cy="64650"/>
      </dsp:txXfrm>
    </dsp:sp>
    <dsp:sp modelId="{C87BC9E6-F7AB-D444-BE21-CD733B04A000}">
      <dsp:nvSpPr>
        <dsp:cNvPr id="0" name=""/>
        <dsp:cNvSpPr/>
      </dsp:nvSpPr>
      <dsp:spPr>
        <a:xfrm rot="16200000">
          <a:off x="-1951473" y="2251366"/>
          <a:ext cx="4820708" cy="91593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CONSAPEVOLEZZA</a:t>
          </a:r>
        </a:p>
      </dsp:txBody>
      <dsp:txXfrm>
        <a:off x="-1951473" y="2251366"/>
        <a:ext cx="4820708" cy="915934"/>
      </dsp:txXfrm>
    </dsp:sp>
    <dsp:sp modelId="{23F15FFD-F8DD-4249-94D1-AC37B3508666}">
      <dsp:nvSpPr>
        <dsp:cNvPr id="0" name=""/>
        <dsp:cNvSpPr/>
      </dsp:nvSpPr>
      <dsp:spPr>
        <a:xfrm>
          <a:off x="1517701" y="1106447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1</a:t>
          </a:r>
        </a:p>
      </dsp:txBody>
      <dsp:txXfrm>
        <a:off x="1517701" y="1106447"/>
        <a:ext cx="3004265" cy="915934"/>
      </dsp:txXfrm>
    </dsp:sp>
    <dsp:sp modelId="{AAC187F8-4ACE-2E40-8151-C059DF2EA2C1}">
      <dsp:nvSpPr>
        <dsp:cNvPr id="0" name=""/>
        <dsp:cNvSpPr/>
      </dsp:nvSpPr>
      <dsp:spPr>
        <a:xfrm>
          <a:off x="5122820" y="1106447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SR</a:t>
          </a:r>
        </a:p>
      </dsp:txBody>
      <dsp:txXfrm>
        <a:off x="5122820" y="1106447"/>
        <a:ext cx="3004265" cy="915934"/>
      </dsp:txXfrm>
    </dsp:sp>
    <dsp:sp modelId="{6F94FE43-0DC6-BB4C-88B0-F0CFA3562933}">
      <dsp:nvSpPr>
        <dsp:cNvPr id="0" name=""/>
        <dsp:cNvSpPr/>
      </dsp:nvSpPr>
      <dsp:spPr>
        <a:xfrm>
          <a:off x="1517701" y="2251366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2</a:t>
          </a:r>
        </a:p>
      </dsp:txBody>
      <dsp:txXfrm>
        <a:off x="1517701" y="2251366"/>
        <a:ext cx="3004265" cy="915934"/>
      </dsp:txXfrm>
    </dsp:sp>
    <dsp:sp modelId="{EF854D21-F314-BA41-84B0-7CFA8088F278}">
      <dsp:nvSpPr>
        <dsp:cNvPr id="0" name=""/>
        <dsp:cNvSpPr/>
      </dsp:nvSpPr>
      <dsp:spPr>
        <a:xfrm>
          <a:off x="5122820" y="2251366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SS</a:t>
          </a:r>
        </a:p>
      </dsp:txBody>
      <dsp:txXfrm>
        <a:off x="5122820" y="2251366"/>
        <a:ext cx="3004265" cy="915934"/>
      </dsp:txXfrm>
    </dsp:sp>
    <dsp:sp modelId="{93190988-BD56-314D-B50C-85027B813410}">
      <dsp:nvSpPr>
        <dsp:cNvPr id="0" name=""/>
        <dsp:cNvSpPr/>
      </dsp:nvSpPr>
      <dsp:spPr>
        <a:xfrm>
          <a:off x="1517701" y="3396284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3</a:t>
          </a:r>
        </a:p>
      </dsp:txBody>
      <dsp:txXfrm>
        <a:off x="1517701" y="3396284"/>
        <a:ext cx="3004265" cy="915934"/>
      </dsp:txXfrm>
    </dsp:sp>
    <dsp:sp modelId="{C4303206-280E-1749-B682-6381B89D5EC8}">
      <dsp:nvSpPr>
        <dsp:cNvPr id="0" name=""/>
        <dsp:cNvSpPr/>
      </dsp:nvSpPr>
      <dsp:spPr>
        <a:xfrm>
          <a:off x="5122820" y="3396284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SS    SR</a:t>
          </a:r>
        </a:p>
      </dsp:txBody>
      <dsp:txXfrm>
        <a:off x="5122820" y="3396284"/>
        <a:ext cx="3004265" cy="91593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497A-711B-344C-ADFE-6C86EB54BFD3}">
      <dsp:nvSpPr>
        <dsp:cNvPr id="0" name=""/>
        <dsp:cNvSpPr/>
      </dsp:nvSpPr>
      <dsp:spPr>
        <a:xfrm>
          <a:off x="476" y="361501"/>
          <a:ext cx="2049986" cy="4104162"/>
        </a:xfrm>
        <a:prstGeom prst="roundRect">
          <a:avLst>
            <a:gd name="adj" fmla="val 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11/10/23</a:t>
          </a:r>
        </a:p>
      </dsp:txBody>
      <dsp:txXfrm rot="16200000">
        <a:off x="-1477231" y="1839209"/>
        <a:ext cx="3365413" cy="409997"/>
      </dsp:txXfrm>
    </dsp:sp>
    <dsp:sp modelId="{2DF2C37D-5125-CA49-9A2D-43818C1EDDE2}">
      <dsp:nvSpPr>
        <dsp:cNvPr id="0" name=""/>
        <dsp:cNvSpPr/>
      </dsp:nvSpPr>
      <dsp:spPr>
        <a:xfrm>
          <a:off x="410473" y="361501"/>
          <a:ext cx="1527239" cy="41041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1400" kern="12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sz="1400" kern="12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sz="20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Recitata minaccia di suicidio : terapia occasionale EN 1 mg 1 </a:t>
          </a:r>
          <a:r>
            <a:rPr lang="it-IT" sz="20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cp</a:t>
          </a:r>
          <a:r>
            <a:rPr lang="it-IT" sz="20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(unica somministrazione</a:t>
          </a:r>
          <a:r>
            <a:rPr lang="it-IT" sz="14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) 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410473" y="361501"/>
        <a:ext cx="1527239" cy="4104162"/>
      </dsp:txXfrm>
    </dsp:sp>
    <dsp:sp modelId="{23E19C2F-E085-4341-86E7-DDE8E2343C52}">
      <dsp:nvSpPr>
        <dsp:cNvPr id="0" name=""/>
        <dsp:cNvSpPr/>
      </dsp:nvSpPr>
      <dsp:spPr>
        <a:xfrm>
          <a:off x="2122211" y="361501"/>
          <a:ext cx="2049986" cy="4125441"/>
        </a:xfrm>
        <a:prstGeom prst="roundRect">
          <a:avLst>
            <a:gd name="adj" fmla="val 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29/10/23</a:t>
          </a:r>
        </a:p>
      </dsp:txBody>
      <dsp:txXfrm rot="16200000">
        <a:off x="635779" y="1847933"/>
        <a:ext cx="3382861" cy="409997"/>
      </dsp:txXfrm>
    </dsp:sp>
    <dsp:sp modelId="{ACF55F6E-F872-F446-ADE2-4DAC7FD09B53}">
      <dsp:nvSpPr>
        <dsp:cNvPr id="0" name=""/>
        <dsp:cNvSpPr/>
      </dsp:nvSpPr>
      <dsp:spPr>
        <a:xfrm rot="5400000">
          <a:off x="1951842" y="2314973"/>
          <a:ext cx="361237" cy="3074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77DC8-0FC9-4B4B-A750-AC4E8EFC8AB0}">
      <dsp:nvSpPr>
        <dsp:cNvPr id="0" name=""/>
        <dsp:cNvSpPr/>
      </dsp:nvSpPr>
      <dsp:spPr>
        <a:xfrm>
          <a:off x="2532209" y="361501"/>
          <a:ext cx="1527239" cy="412544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1900" kern="12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sz="1900" kern="12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endParaRPr lang="it-IT" sz="1900" kern="1200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Elimina </a:t>
          </a:r>
          <a:r>
            <a:rPr lang="it-IT" sz="19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Haldol</a:t>
          </a: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gtt 20 gtt ore 8.45</a:t>
          </a:r>
          <a:endParaRPr lang="it-IT" sz="1900" kern="1200" dirty="0">
            <a:solidFill>
              <a:schemeClr val="bg1"/>
            </a:solidFill>
          </a:endParaRPr>
        </a:p>
      </dsp:txBody>
      <dsp:txXfrm>
        <a:off x="2532209" y="361501"/>
        <a:ext cx="1527239" cy="4125441"/>
      </dsp:txXfrm>
    </dsp:sp>
    <dsp:sp modelId="{7C4ED1B4-A2FE-114C-9CC5-5E3656CFD931}">
      <dsp:nvSpPr>
        <dsp:cNvPr id="0" name=""/>
        <dsp:cNvSpPr/>
      </dsp:nvSpPr>
      <dsp:spPr>
        <a:xfrm>
          <a:off x="4243947" y="361501"/>
          <a:ext cx="2049986" cy="4104162"/>
        </a:xfrm>
        <a:prstGeom prst="roundRect">
          <a:avLst>
            <a:gd name="adj" fmla="val 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25/11/23</a:t>
          </a:r>
        </a:p>
      </dsp:txBody>
      <dsp:txXfrm rot="16200000">
        <a:off x="2766239" y="1839209"/>
        <a:ext cx="3365413" cy="409997"/>
      </dsp:txXfrm>
    </dsp:sp>
    <dsp:sp modelId="{8B0C2B9D-CB23-F94E-AAEE-F4AF8CE88006}">
      <dsp:nvSpPr>
        <dsp:cNvPr id="0" name=""/>
        <dsp:cNvSpPr/>
      </dsp:nvSpPr>
      <dsp:spPr>
        <a:xfrm rot="5400000">
          <a:off x="4073578" y="2314973"/>
          <a:ext cx="361237" cy="3074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45174-3C5D-E949-8CBF-6F09A47C51B9}">
      <dsp:nvSpPr>
        <dsp:cNvPr id="0" name=""/>
        <dsp:cNvSpPr/>
      </dsp:nvSpPr>
      <dsp:spPr>
        <a:xfrm>
          <a:off x="4653944" y="361501"/>
          <a:ext cx="1527239" cy="410416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>
            <a:solidFill>
              <a:srgbClr val="242424"/>
            </a:solidFill>
            <a:effectLst/>
            <a:latin typeface="Segoe UI" panose="020B0502040204020203" pitchFamily="34" charset="0"/>
            <a:ea typeface="Calibri" panose="020F050202020403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</a:t>
          </a:r>
          <a:r>
            <a:rPr lang="it-IT" sz="19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depakin</a:t>
          </a: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</a:t>
          </a:r>
          <a:r>
            <a:rPr lang="it-IT" sz="19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chrono</a:t>
          </a: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500 mg 1 </a:t>
          </a:r>
          <a:r>
            <a:rPr lang="it-IT" sz="19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cp</a:t>
          </a: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per 2 (in riduzione)</a:t>
          </a:r>
          <a:b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sz="1900" kern="1200" dirty="0" err="1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entumin</a:t>
          </a: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 gtt :  10 gtt per 3</a:t>
          </a:r>
          <a:b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  <a:t>​</a:t>
          </a:r>
          <a:br>
            <a:rPr lang="it-IT" sz="1900" kern="12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br>
            <a:rPr lang="it-IT" sz="1900" kern="12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rPr>
          </a:br>
          <a:endParaRPr lang="it-IT" sz="1900" kern="1200" dirty="0"/>
        </a:p>
      </dsp:txBody>
      <dsp:txXfrm>
        <a:off x="4653944" y="361501"/>
        <a:ext cx="1527239" cy="410416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1E821-DAAB-8546-98E1-18F3D05AD809}">
      <dsp:nvSpPr>
        <dsp:cNvPr id="0" name=""/>
        <dsp:cNvSpPr/>
      </dsp:nvSpPr>
      <dsp:spPr>
        <a:xfrm>
          <a:off x="626126" y="0"/>
          <a:ext cx="3575635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ALOPERIDOLO</a:t>
          </a:r>
        </a:p>
      </dsp:txBody>
      <dsp:txXfrm>
        <a:off x="660662" y="34536"/>
        <a:ext cx="3506563" cy="638407"/>
      </dsp:txXfrm>
    </dsp:sp>
    <dsp:sp modelId="{2B4EE384-E678-B148-BF1D-EB910D1E62F4}">
      <dsp:nvSpPr>
        <dsp:cNvPr id="0" name=""/>
        <dsp:cNvSpPr/>
      </dsp:nvSpPr>
      <dsp:spPr>
        <a:xfrm>
          <a:off x="622791" y="743036"/>
          <a:ext cx="3563992" cy="726164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ACIDO VALPROICO</a:t>
          </a:r>
        </a:p>
      </dsp:txBody>
      <dsp:txXfrm>
        <a:off x="658239" y="778484"/>
        <a:ext cx="3493096" cy="655268"/>
      </dsp:txXfrm>
    </dsp:sp>
    <dsp:sp modelId="{F8E1329F-55FB-7045-8098-5B16E7B28111}">
      <dsp:nvSpPr>
        <dsp:cNvPr id="0" name=""/>
        <dsp:cNvSpPr/>
      </dsp:nvSpPr>
      <dsp:spPr>
        <a:xfrm>
          <a:off x="622791" y="1504575"/>
          <a:ext cx="3563998" cy="70747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CITALOPRAM</a:t>
          </a:r>
        </a:p>
      </dsp:txBody>
      <dsp:txXfrm>
        <a:off x="657327" y="1539111"/>
        <a:ext cx="3494926" cy="638407"/>
      </dsp:txXfrm>
    </dsp:sp>
    <dsp:sp modelId="{9513FB36-D80D-0A4D-860B-8854D72619B1}">
      <dsp:nvSpPr>
        <dsp:cNvPr id="0" name=""/>
        <dsp:cNvSpPr/>
      </dsp:nvSpPr>
      <dsp:spPr>
        <a:xfrm>
          <a:off x="622791" y="2247428"/>
          <a:ext cx="3563998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PALIPERIDONE</a:t>
          </a:r>
        </a:p>
      </dsp:txBody>
      <dsp:txXfrm>
        <a:off x="657327" y="2281964"/>
        <a:ext cx="3494926" cy="638407"/>
      </dsp:txXfrm>
    </dsp:sp>
    <dsp:sp modelId="{1A1BA06E-4618-E44E-B503-41BC8A2AB034}">
      <dsp:nvSpPr>
        <dsp:cNvPr id="0" name=""/>
        <dsp:cNvSpPr/>
      </dsp:nvSpPr>
      <dsp:spPr>
        <a:xfrm>
          <a:off x="622791" y="2990282"/>
          <a:ext cx="3563998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MODITEN DEPOT</a:t>
          </a:r>
        </a:p>
      </dsp:txBody>
      <dsp:txXfrm>
        <a:off x="657327" y="3024818"/>
        <a:ext cx="3494926" cy="638407"/>
      </dsp:txXfrm>
    </dsp:sp>
    <dsp:sp modelId="{FA4AA621-0B16-3D4A-A740-6E5BD029D334}">
      <dsp:nvSpPr>
        <dsp:cNvPr id="0" name=""/>
        <dsp:cNvSpPr/>
      </dsp:nvSpPr>
      <dsp:spPr>
        <a:xfrm>
          <a:off x="622791" y="3733136"/>
          <a:ext cx="3563998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CLOPIXOL</a:t>
          </a:r>
        </a:p>
      </dsp:txBody>
      <dsp:txXfrm>
        <a:off x="657327" y="3767672"/>
        <a:ext cx="3494926" cy="638407"/>
      </dsp:txXfrm>
    </dsp:sp>
    <dsp:sp modelId="{F1B3ABF4-DF24-6C47-896F-D936A701DAC6}">
      <dsp:nvSpPr>
        <dsp:cNvPr id="0" name=""/>
        <dsp:cNvSpPr/>
      </dsp:nvSpPr>
      <dsp:spPr>
        <a:xfrm>
          <a:off x="622791" y="4475989"/>
          <a:ext cx="3563998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RISPERIDONE</a:t>
          </a:r>
        </a:p>
      </dsp:txBody>
      <dsp:txXfrm>
        <a:off x="657327" y="4510525"/>
        <a:ext cx="3494926" cy="638407"/>
      </dsp:txXfrm>
    </dsp:sp>
    <dsp:sp modelId="{0F95D1AB-23B9-5649-97B8-F5B38547B3A1}">
      <dsp:nvSpPr>
        <dsp:cNvPr id="0" name=""/>
        <dsp:cNvSpPr/>
      </dsp:nvSpPr>
      <dsp:spPr>
        <a:xfrm>
          <a:off x="622791" y="5190459"/>
          <a:ext cx="3563998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TALOFEN</a:t>
          </a:r>
        </a:p>
      </dsp:txBody>
      <dsp:txXfrm>
        <a:off x="657327" y="5224995"/>
        <a:ext cx="3494926" cy="638407"/>
      </dsp:txXfrm>
    </dsp:sp>
    <dsp:sp modelId="{499E3C96-BC23-B447-995F-99A38FBBE1B7}">
      <dsp:nvSpPr>
        <dsp:cNvPr id="0" name=""/>
        <dsp:cNvSpPr/>
      </dsp:nvSpPr>
      <dsp:spPr>
        <a:xfrm>
          <a:off x="630016" y="5902757"/>
          <a:ext cx="3578952" cy="70747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CLOTIAPINA</a:t>
          </a:r>
        </a:p>
      </dsp:txBody>
      <dsp:txXfrm>
        <a:off x="664552" y="5937293"/>
        <a:ext cx="3509880" cy="63840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1E821-DAAB-8546-98E1-18F3D05AD809}">
      <dsp:nvSpPr>
        <dsp:cNvPr id="0" name=""/>
        <dsp:cNvSpPr/>
      </dsp:nvSpPr>
      <dsp:spPr>
        <a:xfrm>
          <a:off x="627785" y="0"/>
          <a:ext cx="3575635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RISPERIDONE</a:t>
          </a:r>
        </a:p>
      </dsp:txBody>
      <dsp:txXfrm>
        <a:off x="656002" y="28217"/>
        <a:ext cx="3519201" cy="521598"/>
      </dsp:txXfrm>
    </dsp:sp>
    <dsp:sp modelId="{2B4EE384-E678-B148-BF1D-EB910D1E62F4}">
      <dsp:nvSpPr>
        <dsp:cNvPr id="0" name=""/>
        <dsp:cNvSpPr/>
      </dsp:nvSpPr>
      <dsp:spPr>
        <a:xfrm>
          <a:off x="624450" y="610292"/>
          <a:ext cx="3563992" cy="59329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ACIDO VALPROICO</a:t>
          </a:r>
        </a:p>
      </dsp:txBody>
      <dsp:txXfrm>
        <a:off x="653412" y="639254"/>
        <a:ext cx="3506068" cy="535374"/>
      </dsp:txXfrm>
    </dsp:sp>
    <dsp:sp modelId="{B7B8B5E1-E4C0-4844-A270-6F25CF891A5C}">
      <dsp:nvSpPr>
        <dsp:cNvPr id="0" name=""/>
        <dsp:cNvSpPr/>
      </dsp:nvSpPr>
      <dsp:spPr>
        <a:xfrm>
          <a:off x="624450" y="1232492"/>
          <a:ext cx="3563998" cy="57803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DIAZEPAM</a:t>
          </a:r>
        </a:p>
      </dsp:txBody>
      <dsp:txXfrm>
        <a:off x="652667" y="1260709"/>
        <a:ext cx="3507564" cy="521598"/>
      </dsp:txXfrm>
    </dsp:sp>
    <dsp:sp modelId="{C5F95EB4-4548-BB4A-89C1-283D8E54181E}">
      <dsp:nvSpPr>
        <dsp:cNvPr id="0" name=""/>
        <dsp:cNvSpPr/>
      </dsp:nvSpPr>
      <dsp:spPr>
        <a:xfrm>
          <a:off x="624450" y="1839427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ARIPIPRAZOLO</a:t>
          </a:r>
        </a:p>
      </dsp:txBody>
      <dsp:txXfrm>
        <a:off x="652667" y="1867644"/>
        <a:ext cx="3507564" cy="521598"/>
      </dsp:txXfrm>
    </dsp:sp>
    <dsp:sp modelId="{F8E1329F-55FB-7045-8098-5B16E7B28111}">
      <dsp:nvSpPr>
        <dsp:cNvPr id="0" name=""/>
        <dsp:cNvSpPr/>
      </dsp:nvSpPr>
      <dsp:spPr>
        <a:xfrm>
          <a:off x="624450" y="2446361"/>
          <a:ext cx="3563998" cy="57803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ESCITALOPRAM</a:t>
          </a:r>
        </a:p>
      </dsp:txBody>
      <dsp:txXfrm>
        <a:off x="652667" y="2474578"/>
        <a:ext cx="3507564" cy="521598"/>
      </dsp:txXfrm>
    </dsp:sp>
    <dsp:sp modelId="{9513FB36-D80D-0A4D-860B-8854D72619B1}">
      <dsp:nvSpPr>
        <dsp:cNvPr id="0" name=""/>
        <dsp:cNvSpPr/>
      </dsp:nvSpPr>
      <dsp:spPr>
        <a:xfrm>
          <a:off x="624450" y="3053296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PALIPERIDONE</a:t>
          </a:r>
        </a:p>
      </dsp:txBody>
      <dsp:txXfrm>
        <a:off x="652667" y="3081513"/>
        <a:ext cx="3507564" cy="521598"/>
      </dsp:txXfrm>
    </dsp:sp>
    <dsp:sp modelId="{1A1BA06E-4618-E44E-B503-41BC8A2AB034}">
      <dsp:nvSpPr>
        <dsp:cNvPr id="0" name=""/>
        <dsp:cNvSpPr/>
      </dsp:nvSpPr>
      <dsp:spPr>
        <a:xfrm>
          <a:off x="624450" y="3660231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QUETIAPINA</a:t>
          </a:r>
        </a:p>
      </dsp:txBody>
      <dsp:txXfrm>
        <a:off x="652667" y="3688448"/>
        <a:ext cx="3507564" cy="521598"/>
      </dsp:txXfrm>
    </dsp:sp>
    <dsp:sp modelId="{FA4AA621-0B16-3D4A-A740-6E5BD029D334}">
      <dsp:nvSpPr>
        <dsp:cNvPr id="0" name=""/>
        <dsp:cNvSpPr/>
      </dsp:nvSpPr>
      <dsp:spPr>
        <a:xfrm>
          <a:off x="624450" y="4267165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ALOPERIDOLO</a:t>
          </a:r>
        </a:p>
      </dsp:txBody>
      <dsp:txXfrm>
        <a:off x="652667" y="4295382"/>
        <a:ext cx="3507564" cy="521598"/>
      </dsp:txXfrm>
    </dsp:sp>
    <dsp:sp modelId="{6BDE28A8-AD04-D34A-90C1-479369C267DF}">
      <dsp:nvSpPr>
        <dsp:cNvPr id="0" name=""/>
        <dsp:cNvSpPr/>
      </dsp:nvSpPr>
      <dsp:spPr>
        <a:xfrm>
          <a:off x="624450" y="4874100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OLANZAPINA</a:t>
          </a:r>
        </a:p>
      </dsp:txBody>
      <dsp:txXfrm>
        <a:off x="652667" y="4902317"/>
        <a:ext cx="3507564" cy="521598"/>
      </dsp:txXfrm>
    </dsp:sp>
    <dsp:sp modelId="{F1B3ABF4-DF24-6C47-896F-D936A701DAC6}">
      <dsp:nvSpPr>
        <dsp:cNvPr id="0" name=""/>
        <dsp:cNvSpPr/>
      </dsp:nvSpPr>
      <dsp:spPr>
        <a:xfrm>
          <a:off x="624450" y="5481034"/>
          <a:ext cx="3563998" cy="578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LAMOTRIGINA</a:t>
          </a:r>
        </a:p>
      </dsp:txBody>
      <dsp:txXfrm>
        <a:off x="652667" y="5509251"/>
        <a:ext cx="3507564" cy="521598"/>
      </dsp:txXfrm>
    </dsp:sp>
    <dsp:sp modelId="{0F95D1AB-23B9-5649-97B8-F5B38547B3A1}">
      <dsp:nvSpPr>
        <dsp:cNvPr id="0" name=""/>
        <dsp:cNvSpPr/>
      </dsp:nvSpPr>
      <dsp:spPr>
        <a:xfrm>
          <a:off x="624450" y="6087969"/>
          <a:ext cx="3563998" cy="57803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CLOZAPINA</a:t>
          </a:r>
        </a:p>
      </dsp:txBody>
      <dsp:txXfrm>
        <a:off x="652667" y="6116186"/>
        <a:ext cx="3507564" cy="52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2A5EC-4455-5342-83B1-028B54882410}">
      <dsp:nvSpPr>
        <dsp:cNvPr id="0" name=""/>
        <dsp:cNvSpPr/>
      </dsp:nvSpPr>
      <dsp:spPr>
        <a:xfrm rot="16200000">
          <a:off x="744" y="1366"/>
          <a:ext cx="3370842" cy="3370842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FARMACOTERAPIA</a:t>
          </a:r>
        </a:p>
      </dsp:txBody>
      <dsp:txXfrm rot="5400000">
        <a:off x="590641" y="844076"/>
        <a:ext cx="2780945" cy="1685421"/>
      </dsp:txXfrm>
    </dsp:sp>
    <dsp:sp modelId="{61796225-9B14-8641-9D5C-D2725B9DABED}">
      <dsp:nvSpPr>
        <dsp:cNvPr id="0" name=""/>
        <dsp:cNvSpPr/>
      </dsp:nvSpPr>
      <dsp:spPr>
        <a:xfrm rot="5400000">
          <a:off x="6462438" y="1366"/>
          <a:ext cx="3370842" cy="3370842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PSICOTERAPIA</a:t>
          </a:r>
        </a:p>
      </dsp:txBody>
      <dsp:txXfrm rot="-5400000">
        <a:off x="6462438" y="844077"/>
        <a:ext cx="2780945" cy="16854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197172"/>
          <a:ext cx="3123406" cy="3123406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 STRUTTURATO</a:t>
          </a:r>
        </a:p>
      </dsp:txBody>
      <dsp:txXfrm>
        <a:off x="460983" y="654584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 RIGIDO 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C0B0E-1981-544F-AC80-A5C11CC5D02B}">
      <dsp:nvSpPr>
        <dsp:cNvPr id="0" name=""/>
        <dsp:cNvSpPr/>
      </dsp:nvSpPr>
      <dsp:spPr>
        <a:xfrm>
          <a:off x="8491" y="1007842"/>
          <a:ext cx="6029047" cy="2411618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12/9/15 Ingresso:</a:t>
          </a:r>
          <a:br>
            <a:rPr lang="it-IT" sz="2000" b="1" kern="1200" dirty="0"/>
          </a:br>
          <a:r>
            <a:rPr lang="it-IT" sz="1600" kern="1200" dirty="0">
              <a:highlight>
                <a:srgbClr val="0000FF"/>
              </a:highlight>
            </a:rPr>
            <a:t>ZYPREXA</a:t>
          </a:r>
          <a:r>
            <a:rPr lang="it-IT" sz="1600" kern="1200" dirty="0"/>
            <a:t> 10 mg 1 </a:t>
          </a:r>
          <a:r>
            <a:rPr lang="it-IT" sz="1600" kern="1200" dirty="0" err="1"/>
            <a:t>cp</a:t>
          </a:r>
          <a:r>
            <a:rPr lang="it-IT" sz="1600" kern="1200" dirty="0"/>
            <a:t> per 2 (ore 9-20)</a:t>
          </a:r>
          <a:br>
            <a:rPr lang="it-IT" sz="1600" kern="1200" dirty="0"/>
          </a:br>
          <a:r>
            <a:rPr lang="it-IT" sz="1600" kern="1200" dirty="0" err="1">
              <a:highlight>
                <a:srgbClr val="0000FF"/>
              </a:highlight>
            </a:rPr>
            <a:t>Depakin</a:t>
          </a:r>
          <a:r>
            <a:rPr lang="it-IT" sz="1600" kern="1200" dirty="0">
              <a:highlight>
                <a:srgbClr val="0000FF"/>
              </a:highlight>
            </a:rPr>
            <a:t> </a:t>
          </a:r>
          <a:r>
            <a:rPr lang="it-IT" sz="1600" u="sng" kern="1200" dirty="0">
              <a:highlight>
                <a:srgbClr val="0000FF"/>
              </a:highlight>
            </a:rPr>
            <a:t>Ch</a:t>
          </a:r>
          <a:r>
            <a:rPr lang="it-IT" sz="1600" kern="1200" dirty="0">
              <a:highlight>
                <a:srgbClr val="0000FF"/>
              </a:highlight>
            </a:rPr>
            <a:t>rono </a:t>
          </a:r>
          <a:r>
            <a:rPr lang="it-IT" sz="1600" kern="1200" dirty="0"/>
            <a:t>500 1 </a:t>
          </a:r>
          <a:r>
            <a:rPr lang="it-IT" sz="1600" kern="1200" dirty="0" err="1"/>
            <a:t>cp</a:t>
          </a:r>
          <a:r>
            <a:rPr lang="it-IT" sz="1600" kern="1200" dirty="0"/>
            <a:t> per 2 (ore 9-20)</a:t>
          </a:r>
          <a:br>
            <a:rPr lang="it-IT" sz="1600" kern="1200" dirty="0"/>
          </a:br>
          <a:r>
            <a:rPr lang="it-IT" sz="1600" kern="1200" dirty="0">
              <a:highlight>
                <a:srgbClr val="0000FF"/>
              </a:highlight>
            </a:rPr>
            <a:t>EN </a:t>
          </a:r>
          <a:r>
            <a:rPr lang="it-IT" sz="1600" kern="1200" dirty="0"/>
            <a:t>1 mg/ml 5 gtt ore 20</a:t>
          </a:r>
        </a:p>
      </dsp:txBody>
      <dsp:txXfrm>
        <a:off x="8491" y="1007842"/>
        <a:ext cx="5426143" cy="2411618"/>
      </dsp:txXfrm>
    </dsp:sp>
    <dsp:sp modelId="{03EE9300-7A2D-944C-A0A1-9C944B33E332}">
      <dsp:nvSpPr>
        <dsp:cNvPr id="0" name=""/>
        <dsp:cNvSpPr/>
      </dsp:nvSpPr>
      <dsp:spPr>
        <a:xfrm>
          <a:off x="4831729" y="1007842"/>
          <a:ext cx="6029047" cy="2411618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8-4-16 MODIFICA TERAPIA:</a:t>
          </a:r>
          <a:br>
            <a:rPr lang="it-IT" sz="1800" kern="1200" dirty="0"/>
          </a:br>
          <a:r>
            <a:rPr lang="it-IT" sz="1800" kern="1200" dirty="0">
              <a:highlight>
                <a:srgbClr val="0000FF"/>
              </a:highlight>
            </a:rPr>
            <a:t>ALOPERIDOLO</a:t>
          </a:r>
          <a:r>
            <a:rPr lang="it-IT" sz="1400" kern="1200" dirty="0">
              <a:highlight>
                <a:srgbClr val="0000FF"/>
              </a:highlight>
            </a:rPr>
            <a:t> </a:t>
          </a:r>
          <a:r>
            <a:rPr lang="it-IT" sz="1400" kern="1200" dirty="0"/>
            <a:t>2mg/ml :10 gtt ore9.00   5 gtt ore 14,  25 gtt ore 20     (=4mg.) </a:t>
          </a:r>
          <a:r>
            <a:rPr lang="it-IT" sz="1400" kern="1200" dirty="0" err="1">
              <a:highlight>
                <a:srgbClr val="0000FF"/>
              </a:highlight>
            </a:rPr>
            <a:t>Akineton</a:t>
          </a:r>
          <a:r>
            <a:rPr lang="it-IT" sz="1400" kern="1200" dirty="0">
              <a:highlight>
                <a:srgbClr val="0000FF"/>
              </a:highlight>
            </a:rPr>
            <a:t> </a:t>
          </a:r>
          <a:r>
            <a:rPr lang="it-IT" sz="1400" kern="1200" dirty="0" err="1"/>
            <a:t>R</a:t>
          </a:r>
          <a:r>
            <a:rPr lang="it-IT" sz="1400" kern="1200" dirty="0"/>
            <a:t> 4 mg 1 </a:t>
          </a:r>
          <a:r>
            <a:rPr lang="it-IT" sz="1400" kern="1200" dirty="0" err="1"/>
            <a:t>cp</a:t>
          </a:r>
          <a:r>
            <a:rPr lang="it-IT" sz="1400" kern="1200" dirty="0"/>
            <a:t> ore 20</a:t>
          </a:r>
          <a:br>
            <a:rPr lang="it-IT" sz="1400" kern="1200" dirty="0"/>
          </a:br>
          <a:br>
            <a:rPr lang="it-IT" sz="1400" kern="1200" dirty="0"/>
          </a:br>
          <a:r>
            <a:rPr lang="it-IT" sz="1400" kern="1200" dirty="0"/>
            <a:t>*Switch da ZYPREXA</a:t>
          </a:r>
          <a:br>
            <a:rPr lang="it-IT" sz="1400" kern="1200" dirty="0"/>
          </a:br>
          <a:endParaRPr lang="it-IT" sz="1400" kern="1200" dirty="0"/>
        </a:p>
      </dsp:txBody>
      <dsp:txXfrm>
        <a:off x="6037538" y="1007842"/>
        <a:ext cx="3617429" cy="241161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197172"/>
          <a:ext cx="3123406" cy="3123406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 STRUTTURATO</a:t>
          </a:r>
        </a:p>
      </dsp:txBody>
      <dsp:txXfrm>
        <a:off x="460983" y="654584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 RIGIDO 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STRUTTURATO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1E821-DAAB-8546-98E1-18F3D05AD809}">
      <dsp:nvSpPr>
        <dsp:cNvPr id="0" name=""/>
        <dsp:cNvSpPr/>
      </dsp:nvSpPr>
      <dsp:spPr>
        <a:xfrm>
          <a:off x="626126" y="0"/>
          <a:ext cx="3575635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ALOPERIDOLO</a:t>
          </a:r>
        </a:p>
      </dsp:txBody>
      <dsp:txXfrm>
        <a:off x="651998" y="25872"/>
        <a:ext cx="3523891" cy="478255"/>
      </dsp:txXfrm>
    </dsp:sp>
    <dsp:sp modelId="{2B4EE384-E678-B148-BF1D-EB910D1E62F4}">
      <dsp:nvSpPr>
        <dsp:cNvPr id="0" name=""/>
        <dsp:cNvSpPr/>
      </dsp:nvSpPr>
      <dsp:spPr>
        <a:xfrm>
          <a:off x="622791" y="558435"/>
          <a:ext cx="3563992" cy="543996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ACIDO VALPROICO</a:t>
          </a:r>
        </a:p>
      </dsp:txBody>
      <dsp:txXfrm>
        <a:off x="649347" y="584991"/>
        <a:ext cx="3510880" cy="490884"/>
      </dsp:txXfrm>
    </dsp:sp>
    <dsp:sp modelId="{B7B8B5E1-E4C0-4844-A270-6F25CF891A5C}">
      <dsp:nvSpPr>
        <dsp:cNvPr id="0" name=""/>
        <dsp:cNvSpPr/>
      </dsp:nvSpPr>
      <dsp:spPr>
        <a:xfrm>
          <a:off x="622791" y="1128932"/>
          <a:ext cx="3563998" cy="52999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CARBOLITHIUM</a:t>
          </a:r>
        </a:p>
      </dsp:txBody>
      <dsp:txXfrm>
        <a:off x="648663" y="1154804"/>
        <a:ext cx="3512254" cy="478255"/>
      </dsp:txXfrm>
    </dsp:sp>
    <dsp:sp modelId="{C5F95EB4-4548-BB4A-89C1-283D8E54181E}">
      <dsp:nvSpPr>
        <dsp:cNvPr id="0" name=""/>
        <dsp:cNvSpPr/>
      </dsp:nvSpPr>
      <dsp:spPr>
        <a:xfrm>
          <a:off x="622791" y="1685431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ARIPIPRAZOLO</a:t>
          </a:r>
        </a:p>
      </dsp:txBody>
      <dsp:txXfrm>
        <a:off x="648663" y="1711303"/>
        <a:ext cx="3512254" cy="478255"/>
      </dsp:txXfrm>
    </dsp:sp>
    <dsp:sp modelId="{F8E1329F-55FB-7045-8098-5B16E7B28111}">
      <dsp:nvSpPr>
        <dsp:cNvPr id="0" name=""/>
        <dsp:cNvSpPr/>
      </dsp:nvSpPr>
      <dsp:spPr>
        <a:xfrm>
          <a:off x="622791" y="2241930"/>
          <a:ext cx="3563998" cy="5299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DULOXETINA</a:t>
          </a:r>
        </a:p>
      </dsp:txBody>
      <dsp:txXfrm>
        <a:off x="648663" y="2267802"/>
        <a:ext cx="3512254" cy="478255"/>
      </dsp:txXfrm>
    </dsp:sp>
    <dsp:sp modelId="{9513FB36-D80D-0A4D-860B-8854D72619B1}">
      <dsp:nvSpPr>
        <dsp:cNvPr id="0" name=""/>
        <dsp:cNvSpPr/>
      </dsp:nvSpPr>
      <dsp:spPr>
        <a:xfrm>
          <a:off x="622791" y="2798429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PALIPERIDONE</a:t>
          </a:r>
        </a:p>
      </dsp:txBody>
      <dsp:txXfrm>
        <a:off x="648663" y="2824301"/>
        <a:ext cx="3512254" cy="478255"/>
      </dsp:txXfrm>
    </dsp:sp>
    <dsp:sp modelId="{1A1BA06E-4618-E44E-B503-41BC8A2AB034}">
      <dsp:nvSpPr>
        <dsp:cNvPr id="0" name=""/>
        <dsp:cNvSpPr/>
      </dsp:nvSpPr>
      <dsp:spPr>
        <a:xfrm>
          <a:off x="622791" y="3354928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QUETIAPINA</a:t>
          </a:r>
        </a:p>
      </dsp:txBody>
      <dsp:txXfrm>
        <a:off x="648663" y="3380800"/>
        <a:ext cx="3512254" cy="478255"/>
      </dsp:txXfrm>
    </dsp:sp>
    <dsp:sp modelId="{FA4AA621-0B16-3D4A-A740-6E5BD029D334}">
      <dsp:nvSpPr>
        <dsp:cNvPr id="0" name=""/>
        <dsp:cNvSpPr/>
      </dsp:nvSpPr>
      <dsp:spPr>
        <a:xfrm>
          <a:off x="622791" y="3911427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CLOPIXOL</a:t>
          </a:r>
        </a:p>
      </dsp:txBody>
      <dsp:txXfrm>
        <a:off x="648663" y="3937299"/>
        <a:ext cx="3512254" cy="478255"/>
      </dsp:txXfrm>
    </dsp:sp>
    <dsp:sp modelId="{6BDE28A8-AD04-D34A-90C1-479369C267DF}">
      <dsp:nvSpPr>
        <dsp:cNvPr id="0" name=""/>
        <dsp:cNvSpPr/>
      </dsp:nvSpPr>
      <dsp:spPr>
        <a:xfrm>
          <a:off x="622791" y="4467926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OLANZAPINA</a:t>
          </a:r>
        </a:p>
      </dsp:txBody>
      <dsp:txXfrm>
        <a:off x="648663" y="4493798"/>
        <a:ext cx="3512254" cy="478255"/>
      </dsp:txXfrm>
    </dsp:sp>
    <dsp:sp modelId="{F1B3ABF4-DF24-6C47-896F-D936A701DAC6}">
      <dsp:nvSpPr>
        <dsp:cNvPr id="0" name=""/>
        <dsp:cNvSpPr/>
      </dsp:nvSpPr>
      <dsp:spPr>
        <a:xfrm>
          <a:off x="622791" y="5024426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RISPERIDONE</a:t>
          </a:r>
        </a:p>
      </dsp:txBody>
      <dsp:txXfrm>
        <a:off x="648663" y="5050298"/>
        <a:ext cx="3512254" cy="478255"/>
      </dsp:txXfrm>
    </dsp:sp>
    <dsp:sp modelId="{0F95D1AB-23B9-5649-97B8-F5B38547B3A1}">
      <dsp:nvSpPr>
        <dsp:cNvPr id="0" name=""/>
        <dsp:cNvSpPr/>
      </dsp:nvSpPr>
      <dsp:spPr>
        <a:xfrm>
          <a:off x="622791" y="5559661"/>
          <a:ext cx="3563998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TALOFEN</a:t>
          </a:r>
        </a:p>
      </dsp:txBody>
      <dsp:txXfrm>
        <a:off x="648663" y="5585533"/>
        <a:ext cx="3512254" cy="478255"/>
      </dsp:txXfrm>
    </dsp:sp>
    <dsp:sp modelId="{499E3C96-BC23-B447-995F-99A38FBBE1B7}">
      <dsp:nvSpPr>
        <dsp:cNvPr id="0" name=""/>
        <dsp:cNvSpPr/>
      </dsp:nvSpPr>
      <dsp:spPr>
        <a:xfrm>
          <a:off x="630016" y="6093270"/>
          <a:ext cx="3578952" cy="5299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CLOTIAPINA</a:t>
          </a:r>
        </a:p>
      </dsp:txBody>
      <dsp:txXfrm>
        <a:off x="655888" y="6119142"/>
        <a:ext cx="3527208" cy="47825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B08FB-15ED-1E4D-A94B-EEEF04D15252}">
      <dsp:nvSpPr>
        <dsp:cNvPr id="0" name=""/>
        <dsp:cNvSpPr/>
      </dsp:nvSpPr>
      <dsp:spPr>
        <a:xfrm>
          <a:off x="0" y="964170"/>
          <a:ext cx="6281873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TERAPIA ATTUALE</a:t>
          </a:r>
          <a:endParaRPr lang="en-US" sz="2300" kern="1200" dirty="0"/>
        </a:p>
      </dsp:txBody>
      <dsp:txXfrm>
        <a:off x="38095" y="1002265"/>
        <a:ext cx="6205683" cy="704200"/>
      </dsp:txXfrm>
    </dsp:sp>
    <dsp:sp modelId="{4F2A652E-7D1C-6742-81D9-4D608A7FB399}">
      <dsp:nvSpPr>
        <dsp:cNvPr id="0" name=""/>
        <dsp:cNvSpPr/>
      </dsp:nvSpPr>
      <dsp:spPr>
        <a:xfrm>
          <a:off x="0" y="1810800"/>
          <a:ext cx="6281873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CLOTIAPINA GTT 10GTT X 3</a:t>
          </a:r>
          <a:endParaRPr lang="en-US" sz="2300" kern="1200"/>
        </a:p>
      </dsp:txBody>
      <dsp:txXfrm>
        <a:off x="38095" y="1848895"/>
        <a:ext cx="6205683" cy="704200"/>
      </dsp:txXfrm>
    </dsp:sp>
    <dsp:sp modelId="{6FAC0E1D-0353-3540-910B-C581EC7EC123}">
      <dsp:nvSpPr>
        <dsp:cNvPr id="0" name=""/>
        <dsp:cNvSpPr/>
      </dsp:nvSpPr>
      <dsp:spPr>
        <a:xfrm>
          <a:off x="0" y="2657431"/>
          <a:ext cx="6281873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CARBOLITHIUM 300MG X 2 (in riduzione)</a:t>
          </a:r>
          <a:endParaRPr lang="en-US" sz="2300" kern="1200" dirty="0"/>
        </a:p>
      </dsp:txBody>
      <dsp:txXfrm>
        <a:off x="38095" y="2695526"/>
        <a:ext cx="6205683" cy="704200"/>
      </dsp:txXfrm>
    </dsp:sp>
    <dsp:sp modelId="{9BE51E8F-5939-8542-AA75-E90F0AAE746A}">
      <dsp:nvSpPr>
        <dsp:cNvPr id="0" name=""/>
        <dsp:cNvSpPr/>
      </dsp:nvSpPr>
      <dsp:spPr>
        <a:xfrm>
          <a:off x="0" y="3504061"/>
          <a:ext cx="6281873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AKINETON 4MG 1CPR + 1/2</a:t>
          </a:r>
          <a:endParaRPr lang="en-US" sz="2300" kern="1200"/>
        </a:p>
      </dsp:txBody>
      <dsp:txXfrm>
        <a:off x="38095" y="3542156"/>
        <a:ext cx="6205683" cy="7042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B0C4A-CBD9-474E-9455-77835E091E88}">
      <dsp:nvSpPr>
        <dsp:cNvPr id="0" name=""/>
        <dsp:cNvSpPr/>
      </dsp:nvSpPr>
      <dsp:spPr>
        <a:xfrm>
          <a:off x="2032000" y="0"/>
          <a:ext cx="4064000" cy="2709333"/>
        </a:xfrm>
        <a:prstGeom prst="trapezoid">
          <a:avLst>
            <a:gd name="adj" fmla="val 7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/>
        </a:p>
      </dsp:txBody>
      <dsp:txXfrm>
        <a:off x="2032000" y="0"/>
        <a:ext cx="4064000" cy="2709333"/>
      </dsp:txXfrm>
    </dsp:sp>
    <dsp:sp modelId="{CCAE2BDD-ACAF-EB4B-9FF6-F9C3F2832DE7}">
      <dsp:nvSpPr>
        <dsp:cNvPr id="0" name=""/>
        <dsp:cNvSpPr/>
      </dsp:nvSpPr>
      <dsp:spPr>
        <a:xfrm>
          <a:off x="0" y="2709333"/>
          <a:ext cx="8128000" cy="2709333"/>
        </a:xfrm>
        <a:prstGeom prst="trapezoid">
          <a:avLst>
            <a:gd name="adj" fmla="val 7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bg1"/>
              </a:solidFill>
            </a:rPr>
            <a:t>FARMACOTERAPIA</a:t>
          </a:r>
        </a:p>
      </dsp:txBody>
      <dsp:txXfrm>
        <a:off x="1422399" y="2709333"/>
        <a:ext cx="5283200" cy="2709333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8E00-5707-6E4C-8A54-C8041A5A5B0E}">
      <dsp:nvSpPr>
        <dsp:cNvPr id="0" name=""/>
        <dsp:cNvSpPr/>
      </dsp:nvSpPr>
      <dsp:spPr>
        <a:xfrm>
          <a:off x="638075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PAZIENTI-TOTALI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49</a:t>
          </a:r>
        </a:p>
      </dsp:txBody>
      <dsp:txXfrm>
        <a:off x="638075" y="463"/>
        <a:ext cx="1593453" cy="956071"/>
      </dsp:txXfrm>
    </dsp:sp>
    <dsp:sp modelId="{EF3265FD-E0DB-D948-A248-291D8367DC33}">
      <dsp:nvSpPr>
        <dsp:cNvPr id="0" name=""/>
        <dsp:cNvSpPr/>
      </dsp:nvSpPr>
      <dsp:spPr>
        <a:xfrm>
          <a:off x="2390874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KAIROS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21</a:t>
          </a:r>
        </a:p>
      </dsp:txBody>
      <dsp:txXfrm>
        <a:off x="2390874" y="463"/>
        <a:ext cx="1593453" cy="956071"/>
      </dsp:txXfrm>
    </dsp:sp>
    <dsp:sp modelId="{231B4AFA-8DB4-9E4D-9122-A4A30698DDDC}">
      <dsp:nvSpPr>
        <dsp:cNvPr id="0" name=""/>
        <dsp:cNvSpPr/>
      </dsp:nvSpPr>
      <dsp:spPr>
        <a:xfrm>
          <a:off x="4143672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AGORA’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22</a:t>
          </a:r>
        </a:p>
      </dsp:txBody>
      <dsp:txXfrm>
        <a:off x="4143672" y="463"/>
        <a:ext cx="1593453" cy="956071"/>
      </dsp:txXfrm>
    </dsp:sp>
    <dsp:sp modelId="{8F042197-3418-454E-B866-CCE458949EE1}">
      <dsp:nvSpPr>
        <dsp:cNvPr id="0" name=""/>
        <dsp:cNvSpPr/>
      </dsp:nvSpPr>
      <dsp:spPr>
        <a:xfrm>
          <a:off x="5896471" y="463"/>
          <a:ext cx="1593453" cy="9560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SOTERIA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6</a:t>
          </a:r>
          <a:endParaRPr lang="it-IT" sz="2000" kern="1200" dirty="0"/>
        </a:p>
      </dsp:txBody>
      <dsp:txXfrm>
        <a:off x="5896471" y="463"/>
        <a:ext cx="1593453" cy="956071"/>
      </dsp:txXfrm>
    </dsp:sp>
    <dsp:sp modelId="{66E68904-2E26-FC4A-8865-2F9E347CAE9C}">
      <dsp:nvSpPr>
        <dsp:cNvPr id="0" name=""/>
        <dsp:cNvSpPr/>
      </dsp:nvSpPr>
      <dsp:spPr>
        <a:xfrm>
          <a:off x="638075" y="1115880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ALOPERIDOLO</a:t>
          </a:r>
        </a:p>
      </dsp:txBody>
      <dsp:txXfrm>
        <a:off x="638075" y="1115880"/>
        <a:ext cx="1593453" cy="956071"/>
      </dsp:txXfrm>
    </dsp:sp>
    <dsp:sp modelId="{6B494570-4A21-2140-AC4A-BD0E89DFDD7B}">
      <dsp:nvSpPr>
        <dsp:cNvPr id="0" name=""/>
        <dsp:cNvSpPr/>
      </dsp:nvSpPr>
      <dsp:spPr>
        <a:xfrm>
          <a:off x="2390874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400" kern="1200" dirty="0"/>
        </a:p>
      </dsp:txBody>
      <dsp:txXfrm>
        <a:off x="2390874" y="1115880"/>
        <a:ext cx="1593453" cy="956071"/>
      </dsp:txXfrm>
    </dsp:sp>
    <dsp:sp modelId="{E04C191B-C5CF-1949-BA93-573E67B1C32F}">
      <dsp:nvSpPr>
        <dsp:cNvPr id="0" name=""/>
        <dsp:cNvSpPr/>
      </dsp:nvSpPr>
      <dsp:spPr>
        <a:xfrm>
          <a:off x="4143672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4</a:t>
          </a:r>
          <a:endParaRPr lang="it-IT" sz="1400" kern="1200" dirty="0"/>
        </a:p>
      </dsp:txBody>
      <dsp:txXfrm>
        <a:off x="4143672" y="1115880"/>
        <a:ext cx="1593453" cy="956071"/>
      </dsp:txXfrm>
    </dsp:sp>
    <dsp:sp modelId="{A8CEAE7A-8EFC-B34B-8CDE-8D10FB946D05}">
      <dsp:nvSpPr>
        <dsp:cNvPr id="0" name=""/>
        <dsp:cNvSpPr/>
      </dsp:nvSpPr>
      <dsp:spPr>
        <a:xfrm>
          <a:off x="5896471" y="1115880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5896471" y="1115880"/>
        <a:ext cx="1593453" cy="956071"/>
      </dsp:txXfrm>
    </dsp:sp>
    <dsp:sp modelId="{5600DC5E-7ABE-0E42-BFB8-0F2B8E423FD9}">
      <dsp:nvSpPr>
        <dsp:cNvPr id="0" name=""/>
        <dsp:cNvSpPr/>
      </dsp:nvSpPr>
      <dsp:spPr>
        <a:xfrm>
          <a:off x="638075" y="2231297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CLOTIAPINA</a:t>
          </a:r>
        </a:p>
      </dsp:txBody>
      <dsp:txXfrm>
        <a:off x="638075" y="2231297"/>
        <a:ext cx="1593453" cy="956071"/>
      </dsp:txXfrm>
    </dsp:sp>
    <dsp:sp modelId="{6448030B-8FB3-0A43-93B5-AEAA6DBAB1DB}">
      <dsp:nvSpPr>
        <dsp:cNvPr id="0" name=""/>
        <dsp:cNvSpPr/>
      </dsp:nvSpPr>
      <dsp:spPr>
        <a:xfrm>
          <a:off x="2390874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9</a:t>
          </a:r>
          <a:endParaRPr lang="it-IT" sz="1400" kern="1200" dirty="0"/>
        </a:p>
      </dsp:txBody>
      <dsp:txXfrm>
        <a:off x="2390874" y="2231297"/>
        <a:ext cx="1593453" cy="956071"/>
      </dsp:txXfrm>
    </dsp:sp>
    <dsp:sp modelId="{90520B1F-B10C-2644-BDD3-491B55B459BD}">
      <dsp:nvSpPr>
        <dsp:cNvPr id="0" name=""/>
        <dsp:cNvSpPr/>
      </dsp:nvSpPr>
      <dsp:spPr>
        <a:xfrm>
          <a:off x="4143672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8</a:t>
          </a:r>
          <a:endParaRPr lang="it-IT" sz="1400" kern="1200" dirty="0"/>
        </a:p>
      </dsp:txBody>
      <dsp:txXfrm>
        <a:off x="4143672" y="2231297"/>
        <a:ext cx="1593453" cy="956071"/>
      </dsp:txXfrm>
    </dsp:sp>
    <dsp:sp modelId="{F1476407-FBEE-B245-B02E-6BB297F98780}">
      <dsp:nvSpPr>
        <dsp:cNvPr id="0" name=""/>
        <dsp:cNvSpPr/>
      </dsp:nvSpPr>
      <dsp:spPr>
        <a:xfrm>
          <a:off x="5896471" y="2231297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5896471" y="2231297"/>
        <a:ext cx="1593453" cy="956071"/>
      </dsp:txXfrm>
    </dsp:sp>
    <dsp:sp modelId="{1A62A11C-07C9-4843-9265-52FF5B68B5DE}">
      <dsp:nvSpPr>
        <dsp:cNvPr id="0" name=""/>
        <dsp:cNvSpPr/>
      </dsp:nvSpPr>
      <dsp:spPr>
        <a:xfrm>
          <a:off x="638075" y="3346714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ALOPERIDOLO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+ CLOTIAPINA</a:t>
          </a:r>
          <a:endParaRPr lang="it-IT" sz="1200" kern="1200" dirty="0"/>
        </a:p>
      </dsp:txBody>
      <dsp:txXfrm>
        <a:off x="638075" y="3346714"/>
        <a:ext cx="1593453" cy="956071"/>
      </dsp:txXfrm>
    </dsp:sp>
    <dsp:sp modelId="{B7D2E96E-3002-DD46-AF86-C2193A9D981B}">
      <dsp:nvSpPr>
        <dsp:cNvPr id="0" name=""/>
        <dsp:cNvSpPr/>
      </dsp:nvSpPr>
      <dsp:spPr>
        <a:xfrm>
          <a:off x="2390874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8</a:t>
          </a:r>
          <a:endParaRPr lang="it-IT" sz="1200" kern="1200" dirty="0"/>
        </a:p>
      </dsp:txBody>
      <dsp:txXfrm>
        <a:off x="2390874" y="3346714"/>
        <a:ext cx="1593453" cy="956071"/>
      </dsp:txXfrm>
    </dsp:sp>
    <dsp:sp modelId="{6AB40654-CC31-3F44-9ECA-9387E3B390E1}">
      <dsp:nvSpPr>
        <dsp:cNvPr id="0" name=""/>
        <dsp:cNvSpPr/>
      </dsp:nvSpPr>
      <dsp:spPr>
        <a:xfrm>
          <a:off x="4143672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4143672" y="3346714"/>
        <a:ext cx="1593453" cy="956071"/>
      </dsp:txXfrm>
    </dsp:sp>
    <dsp:sp modelId="{50ADB3DB-B833-1944-8398-C74D3BEF7EFE}">
      <dsp:nvSpPr>
        <dsp:cNvPr id="0" name=""/>
        <dsp:cNvSpPr/>
      </dsp:nvSpPr>
      <dsp:spPr>
        <a:xfrm>
          <a:off x="5896471" y="3346714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200" kern="1200" dirty="0"/>
        </a:p>
      </dsp:txBody>
      <dsp:txXfrm>
        <a:off x="5896471" y="3346714"/>
        <a:ext cx="1593453" cy="956071"/>
      </dsp:txXfrm>
    </dsp:sp>
    <dsp:sp modelId="{663855C5-3545-4840-8F54-BF7A199567F5}">
      <dsp:nvSpPr>
        <dsp:cNvPr id="0" name=""/>
        <dsp:cNvSpPr/>
      </dsp:nvSpPr>
      <dsp:spPr>
        <a:xfrm>
          <a:off x="638075" y="4462131"/>
          <a:ext cx="1593453" cy="9560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NESSUNA FARMACOTERAPIA</a:t>
          </a:r>
        </a:p>
      </dsp:txBody>
      <dsp:txXfrm>
        <a:off x="638075" y="4462131"/>
        <a:ext cx="1593453" cy="956071"/>
      </dsp:txXfrm>
    </dsp:sp>
    <dsp:sp modelId="{09D9268F-D781-154B-9CA9-D934813DC269}">
      <dsp:nvSpPr>
        <dsp:cNvPr id="0" name=""/>
        <dsp:cNvSpPr/>
      </dsp:nvSpPr>
      <dsp:spPr>
        <a:xfrm>
          <a:off x="2390874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4</a:t>
          </a:r>
          <a:endParaRPr lang="it-IT" sz="1200" kern="1200" dirty="0"/>
        </a:p>
      </dsp:txBody>
      <dsp:txXfrm>
        <a:off x="2390874" y="4462131"/>
        <a:ext cx="1593453" cy="956071"/>
      </dsp:txXfrm>
    </dsp:sp>
    <dsp:sp modelId="{740EBB64-FAA3-4D46-B8D2-170E4DB88584}">
      <dsp:nvSpPr>
        <dsp:cNvPr id="0" name=""/>
        <dsp:cNvSpPr/>
      </dsp:nvSpPr>
      <dsp:spPr>
        <a:xfrm>
          <a:off x="4143672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6</a:t>
          </a:r>
          <a:endParaRPr lang="it-IT" sz="1200" kern="1200" dirty="0"/>
        </a:p>
      </dsp:txBody>
      <dsp:txXfrm>
        <a:off x="4143672" y="4462131"/>
        <a:ext cx="1593453" cy="956071"/>
      </dsp:txXfrm>
    </dsp:sp>
    <dsp:sp modelId="{C62E03DF-070F-E549-BB3D-8DEBEE4927F9}">
      <dsp:nvSpPr>
        <dsp:cNvPr id="0" name=""/>
        <dsp:cNvSpPr/>
      </dsp:nvSpPr>
      <dsp:spPr>
        <a:xfrm>
          <a:off x="5896471" y="4462131"/>
          <a:ext cx="1593453" cy="95607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1</a:t>
          </a:r>
          <a:endParaRPr lang="it-IT" sz="1200" kern="1200" dirty="0"/>
        </a:p>
      </dsp:txBody>
      <dsp:txXfrm>
        <a:off x="5896471" y="4462131"/>
        <a:ext cx="1593453" cy="95607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B395-C8F9-834C-815D-95663EBA1701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AD95-4958-AB40-BCF0-D4A6D5B93B24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ANTIDEPRESSIVI</a:t>
          </a:r>
        </a:p>
      </dsp:txBody>
      <dsp:txXfrm>
        <a:off x="160287" y="1682196"/>
        <a:ext cx="2439756" cy="905149"/>
      </dsp:txXfrm>
    </dsp:sp>
    <dsp:sp modelId="{CA63274E-B612-184E-AEC6-2468D666B3AB}">
      <dsp:nvSpPr>
        <dsp:cNvPr id="0" name=""/>
        <dsp:cNvSpPr/>
      </dsp:nvSpPr>
      <dsp:spPr>
        <a:xfrm>
          <a:off x="2844121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0E36-4E35-6E42-AFA3-3523FCBB3A02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T.MAGGIORI 2°GENERAZIONE</a:t>
          </a:r>
        </a:p>
      </dsp:txBody>
      <dsp:txXfrm>
        <a:off x="2844121" y="1682196"/>
        <a:ext cx="2439756" cy="905149"/>
      </dsp:txXfrm>
    </dsp:sp>
    <dsp:sp modelId="{4B108AA3-0A04-094F-91A5-5360E55BC9BF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C4E80-2760-3742-BD30-26BEAE1D56A1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 STABILIZZANTI</a:t>
          </a:r>
        </a:p>
      </dsp:txBody>
      <dsp:txXfrm>
        <a:off x="5527956" y="1682196"/>
        <a:ext cx="2439756" cy="905149"/>
      </dsp:txXfrm>
    </dsp:sp>
    <dsp:sp modelId="{71F81890-0FB2-0B44-8CEA-A5E2E87471A3}">
      <dsp:nvSpPr>
        <dsp:cNvPr id="0" name=""/>
        <dsp:cNvSpPr/>
      </dsp:nvSpPr>
      <dsp:spPr>
        <a:xfrm>
          <a:off x="2844121" y="2831321"/>
          <a:ext cx="2439756" cy="16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8C01-172D-3B4B-BCA4-7584C056FD8D}">
      <dsp:nvSpPr>
        <dsp:cNvPr id="0" name=""/>
        <dsp:cNvSpPr/>
      </dsp:nvSpPr>
      <dsp:spPr>
        <a:xfrm>
          <a:off x="2844121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BENZODIAZEPINE AL BISOGNO</a:t>
          </a:r>
        </a:p>
      </dsp:txBody>
      <dsp:txXfrm>
        <a:off x="2844121" y="4512313"/>
        <a:ext cx="2439756" cy="90514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197172"/>
          <a:ext cx="3123406" cy="3123406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DELIRIO STRUTTURATO</a:t>
          </a:r>
        </a:p>
      </dsp:txBody>
      <dsp:txXfrm>
        <a:off x="460983" y="654584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PENSIERO RIGIDO DEDUTTIVO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4130" rIns="171891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RABBIA</a:t>
          </a:r>
        </a:p>
      </dsp:txBody>
      <dsp:txXfrm>
        <a:off x="5458433" y="654584"/>
        <a:ext cx="2208582" cy="220858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148D-5BD6-6F43-BC73-8541B8A2C1A1}">
      <dsp:nvSpPr>
        <dsp:cNvPr id="0" name=""/>
        <dsp:cNvSpPr/>
      </dsp:nvSpPr>
      <dsp:spPr>
        <a:xfrm>
          <a:off x="3571" y="207916"/>
          <a:ext cx="3123406" cy="31234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DELIRIO DISORGANIZZATO</a:t>
          </a:r>
        </a:p>
      </dsp:txBody>
      <dsp:txXfrm>
        <a:off x="460983" y="665328"/>
        <a:ext cx="2208582" cy="2208582"/>
      </dsp:txXfrm>
    </dsp:sp>
    <dsp:sp modelId="{BBB1E552-4B6D-7A43-9C2D-FBBA1444EFCF}">
      <dsp:nvSpPr>
        <dsp:cNvPr id="0" name=""/>
        <dsp:cNvSpPr/>
      </dsp:nvSpPr>
      <dsp:spPr>
        <a:xfrm>
          <a:off x="2502296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PENSIERO ANALOGICO</a:t>
          </a:r>
        </a:p>
      </dsp:txBody>
      <dsp:txXfrm>
        <a:off x="2959708" y="654584"/>
        <a:ext cx="2208582" cy="2208582"/>
      </dsp:txXfrm>
    </dsp:sp>
    <dsp:sp modelId="{ECAD78DC-37BB-6742-81AB-E1023A0D3D95}">
      <dsp:nvSpPr>
        <dsp:cNvPr id="0" name=""/>
        <dsp:cNvSpPr/>
      </dsp:nvSpPr>
      <dsp:spPr>
        <a:xfrm>
          <a:off x="5001021" y="197172"/>
          <a:ext cx="3123406" cy="31234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0320" rIns="17189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PAURA</a:t>
          </a:r>
        </a:p>
      </dsp:txBody>
      <dsp:txXfrm>
        <a:off x="5458433" y="654584"/>
        <a:ext cx="2208582" cy="2208582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57DB1-1B73-B743-A31F-991B7A5B1AD3}">
      <dsp:nvSpPr>
        <dsp:cNvPr id="0" name=""/>
        <dsp:cNvSpPr/>
      </dsp:nvSpPr>
      <dsp:spPr>
        <a:xfrm>
          <a:off x="826" y="527884"/>
          <a:ext cx="3223919" cy="3045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Spesso un Paziente farmacoresistente sta semplicemente assumendo un farmaco poco indicato in base al tipo di funzioni alterate o alla loro integrazione</a:t>
          </a:r>
          <a:endParaRPr lang="en-US" sz="2000" kern="1200" dirty="0"/>
        </a:p>
      </dsp:txBody>
      <dsp:txXfrm>
        <a:off x="826" y="527884"/>
        <a:ext cx="3223919" cy="3045907"/>
      </dsp:txXfrm>
    </dsp:sp>
    <dsp:sp modelId="{A7ADB116-2E60-444B-B4BB-1AB21397BAF2}">
      <dsp:nvSpPr>
        <dsp:cNvPr id="0" name=""/>
        <dsp:cNvSpPr/>
      </dsp:nvSpPr>
      <dsp:spPr>
        <a:xfrm>
          <a:off x="3547137" y="495774"/>
          <a:ext cx="3223919" cy="31101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Spesso si definisce farmacoresistente un paziente che deve prendere una decisione e non si può chiedere al farmaco di sostituire il Soggetto Consapevole.</a:t>
          </a:r>
          <a:endParaRPr lang="en-US" sz="2000" kern="1200" dirty="0"/>
        </a:p>
      </dsp:txBody>
      <dsp:txXfrm>
        <a:off x="3547137" y="495774"/>
        <a:ext cx="3223919" cy="311012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9735-675D-4745-91BB-D447D1502BE6}">
      <dsp:nvSpPr>
        <dsp:cNvPr id="0" name=""/>
        <dsp:cNvSpPr/>
      </dsp:nvSpPr>
      <dsp:spPr>
        <a:xfrm>
          <a:off x="4521967" y="3808531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3839230"/>
        <a:ext cx="30042" cy="30042"/>
      </dsp:txXfrm>
    </dsp:sp>
    <dsp:sp modelId="{BAFFDD3D-902C-6D4C-9E68-36064C09445D}">
      <dsp:nvSpPr>
        <dsp:cNvPr id="0" name=""/>
        <dsp:cNvSpPr/>
      </dsp:nvSpPr>
      <dsp:spPr>
        <a:xfrm>
          <a:off x="916848" y="2709333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1144918"/>
              </a:lnTo>
              <a:lnTo>
                <a:pt x="600853" y="1144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184950" y="3249467"/>
        <a:ext cx="64650" cy="64650"/>
      </dsp:txXfrm>
    </dsp:sp>
    <dsp:sp modelId="{F67DD576-840B-9C43-90FC-D7CED87C53C3}">
      <dsp:nvSpPr>
        <dsp:cNvPr id="0" name=""/>
        <dsp:cNvSpPr/>
      </dsp:nvSpPr>
      <dsp:spPr>
        <a:xfrm>
          <a:off x="4521967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2694312"/>
        <a:ext cx="30042" cy="30042"/>
      </dsp:txXfrm>
    </dsp:sp>
    <dsp:sp modelId="{4D8C2632-22CD-3B4A-B1E8-EFB0BF5DC739}">
      <dsp:nvSpPr>
        <dsp:cNvPr id="0" name=""/>
        <dsp:cNvSpPr/>
      </dsp:nvSpPr>
      <dsp:spPr>
        <a:xfrm>
          <a:off x="916848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02253" y="2694312"/>
        <a:ext cx="30042" cy="30042"/>
      </dsp:txXfrm>
    </dsp:sp>
    <dsp:sp modelId="{920548C5-23C6-8142-A9E5-17F1EA4737AB}">
      <dsp:nvSpPr>
        <dsp:cNvPr id="0" name=""/>
        <dsp:cNvSpPr/>
      </dsp:nvSpPr>
      <dsp:spPr>
        <a:xfrm>
          <a:off x="4521967" y="1518695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7372" y="1549393"/>
        <a:ext cx="30042" cy="30042"/>
      </dsp:txXfrm>
    </dsp:sp>
    <dsp:sp modelId="{7AF4B0F9-9E5A-3840-965F-BD697BD67246}">
      <dsp:nvSpPr>
        <dsp:cNvPr id="0" name=""/>
        <dsp:cNvSpPr/>
      </dsp:nvSpPr>
      <dsp:spPr>
        <a:xfrm>
          <a:off x="916848" y="1564415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1144918"/>
              </a:moveTo>
              <a:lnTo>
                <a:pt x="300426" y="1144918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184950" y="2104549"/>
        <a:ext cx="64650" cy="64650"/>
      </dsp:txXfrm>
    </dsp:sp>
    <dsp:sp modelId="{C87BC9E6-F7AB-D444-BE21-CD733B04A000}">
      <dsp:nvSpPr>
        <dsp:cNvPr id="0" name=""/>
        <dsp:cNvSpPr/>
      </dsp:nvSpPr>
      <dsp:spPr>
        <a:xfrm rot="16200000">
          <a:off x="-1951473" y="2251366"/>
          <a:ext cx="4820708" cy="91593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CONSAPEVOLEZZA</a:t>
          </a:r>
        </a:p>
      </dsp:txBody>
      <dsp:txXfrm>
        <a:off x="-1951473" y="2251366"/>
        <a:ext cx="4820708" cy="915934"/>
      </dsp:txXfrm>
    </dsp:sp>
    <dsp:sp modelId="{23F15FFD-F8DD-4249-94D1-AC37B3508666}">
      <dsp:nvSpPr>
        <dsp:cNvPr id="0" name=""/>
        <dsp:cNvSpPr/>
      </dsp:nvSpPr>
      <dsp:spPr>
        <a:xfrm>
          <a:off x="1517701" y="1106447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1</a:t>
          </a:r>
        </a:p>
      </dsp:txBody>
      <dsp:txXfrm>
        <a:off x="1517701" y="1106447"/>
        <a:ext cx="3004265" cy="915934"/>
      </dsp:txXfrm>
    </dsp:sp>
    <dsp:sp modelId="{AAC187F8-4ACE-2E40-8151-C059DF2EA2C1}">
      <dsp:nvSpPr>
        <dsp:cNvPr id="0" name=""/>
        <dsp:cNvSpPr/>
      </dsp:nvSpPr>
      <dsp:spPr>
        <a:xfrm>
          <a:off x="5122820" y="1106447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SR</a:t>
          </a:r>
        </a:p>
      </dsp:txBody>
      <dsp:txXfrm>
        <a:off x="5122820" y="1106447"/>
        <a:ext cx="3004265" cy="915934"/>
      </dsp:txXfrm>
    </dsp:sp>
    <dsp:sp modelId="{6F94FE43-0DC6-BB4C-88B0-F0CFA3562933}">
      <dsp:nvSpPr>
        <dsp:cNvPr id="0" name=""/>
        <dsp:cNvSpPr/>
      </dsp:nvSpPr>
      <dsp:spPr>
        <a:xfrm>
          <a:off x="1517701" y="2251366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2</a:t>
          </a:r>
        </a:p>
      </dsp:txBody>
      <dsp:txXfrm>
        <a:off x="1517701" y="2251366"/>
        <a:ext cx="3004265" cy="915934"/>
      </dsp:txXfrm>
    </dsp:sp>
    <dsp:sp modelId="{EF854D21-F314-BA41-84B0-7CFA8088F278}">
      <dsp:nvSpPr>
        <dsp:cNvPr id="0" name=""/>
        <dsp:cNvSpPr/>
      </dsp:nvSpPr>
      <dsp:spPr>
        <a:xfrm>
          <a:off x="5122820" y="2251366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SS</a:t>
          </a:r>
        </a:p>
      </dsp:txBody>
      <dsp:txXfrm>
        <a:off x="5122820" y="2251366"/>
        <a:ext cx="3004265" cy="915934"/>
      </dsp:txXfrm>
    </dsp:sp>
    <dsp:sp modelId="{93190988-BD56-314D-B50C-85027B813410}">
      <dsp:nvSpPr>
        <dsp:cNvPr id="0" name=""/>
        <dsp:cNvSpPr/>
      </dsp:nvSpPr>
      <dsp:spPr>
        <a:xfrm>
          <a:off x="1517701" y="3396284"/>
          <a:ext cx="3004265" cy="91593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DECISIONE 3</a:t>
          </a:r>
        </a:p>
      </dsp:txBody>
      <dsp:txXfrm>
        <a:off x="1517701" y="3396284"/>
        <a:ext cx="3004265" cy="915934"/>
      </dsp:txXfrm>
    </dsp:sp>
    <dsp:sp modelId="{C4303206-280E-1749-B682-6381B89D5EC8}">
      <dsp:nvSpPr>
        <dsp:cNvPr id="0" name=""/>
        <dsp:cNvSpPr/>
      </dsp:nvSpPr>
      <dsp:spPr>
        <a:xfrm>
          <a:off x="5122820" y="3396284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SS    SR</a:t>
          </a:r>
        </a:p>
      </dsp:txBody>
      <dsp:txXfrm>
        <a:off x="5122820" y="3396284"/>
        <a:ext cx="3004265" cy="91593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71698-7DB9-BA4B-B4B6-6EFA6815E16C}">
      <dsp:nvSpPr>
        <dsp:cNvPr id="0" name=""/>
        <dsp:cNvSpPr/>
      </dsp:nvSpPr>
      <dsp:spPr>
        <a:xfrm>
          <a:off x="0" y="0"/>
          <a:ext cx="7036694" cy="415101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7D16-3A28-8D4F-90DC-85673947CF9F}">
      <dsp:nvSpPr>
        <dsp:cNvPr id="0" name=""/>
        <dsp:cNvSpPr/>
      </dsp:nvSpPr>
      <dsp:spPr>
        <a:xfrm>
          <a:off x="3092" y="0"/>
          <a:ext cx="2040916" cy="166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LA</a:t>
          </a:r>
          <a:r>
            <a:rPr lang="it-IT" sz="1800" kern="1200" dirty="0"/>
            <a:t> </a:t>
          </a:r>
          <a:r>
            <a:rPr lang="it-IT" sz="1800" b="1" kern="1200" dirty="0"/>
            <a:t>CURIOSITA’ DI CAPIRE</a:t>
          </a:r>
        </a:p>
      </dsp:txBody>
      <dsp:txXfrm>
        <a:off x="3092" y="0"/>
        <a:ext cx="2040916" cy="1660405"/>
      </dsp:txXfrm>
    </dsp:sp>
    <dsp:sp modelId="{8A0E02ED-1869-3845-B414-514CED8C5F0A}">
      <dsp:nvSpPr>
        <dsp:cNvPr id="0" name=""/>
        <dsp:cNvSpPr/>
      </dsp:nvSpPr>
      <dsp:spPr>
        <a:xfrm>
          <a:off x="815999" y="1867955"/>
          <a:ext cx="415101" cy="41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CCA4-F38C-8E4C-AB76-E29C75C531E6}">
      <dsp:nvSpPr>
        <dsp:cNvPr id="0" name=""/>
        <dsp:cNvSpPr/>
      </dsp:nvSpPr>
      <dsp:spPr>
        <a:xfrm>
          <a:off x="2146054" y="2490607"/>
          <a:ext cx="2040916" cy="166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LA PAURA DI PENSARE IN AUTONOMIA</a:t>
          </a:r>
        </a:p>
      </dsp:txBody>
      <dsp:txXfrm>
        <a:off x="2146054" y="2490607"/>
        <a:ext cx="2040916" cy="1660405"/>
      </dsp:txXfrm>
    </dsp:sp>
    <dsp:sp modelId="{9AAC2386-CE86-BD4E-A1B8-6A00ECD80EFF}">
      <dsp:nvSpPr>
        <dsp:cNvPr id="0" name=""/>
        <dsp:cNvSpPr/>
      </dsp:nvSpPr>
      <dsp:spPr>
        <a:xfrm>
          <a:off x="2958961" y="1867955"/>
          <a:ext cx="415101" cy="41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8B9C3-F18D-8F4B-89D2-ED5E390B91F5}">
      <dsp:nvSpPr>
        <dsp:cNvPr id="0" name=""/>
        <dsp:cNvSpPr/>
      </dsp:nvSpPr>
      <dsp:spPr>
        <a:xfrm>
          <a:off x="4289016" y="0"/>
          <a:ext cx="2040916" cy="166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L’ESPERIENZA DI NON ESSERE SOLI</a:t>
          </a:r>
        </a:p>
      </dsp:txBody>
      <dsp:txXfrm>
        <a:off x="4289016" y="0"/>
        <a:ext cx="2040916" cy="1660405"/>
      </dsp:txXfrm>
    </dsp:sp>
    <dsp:sp modelId="{1150FB5B-9101-B943-B851-61432CBEC9A4}">
      <dsp:nvSpPr>
        <dsp:cNvPr id="0" name=""/>
        <dsp:cNvSpPr/>
      </dsp:nvSpPr>
      <dsp:spPr>
        <a:xfrm>
          <a:off x="5101923" y="1867955"/>
          <a:ext cx="415101" cy="41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EC9A-172B-2844-B645-FF58E7B17537}">
      <dsp:nvSpPr>
        <dsp:cNvPr id="0" name=""/>
        <dsp:cNvSpPr/>
      </dsp:nvSpPr>
      <dsp:spPr>
        <a:xfrm>
          <a:off x="3856068" y="0"/>
          <a:ext cx="3856068" cy="1923213"/>
        </a:xfrm>
        <a:prstGeom prst="trapezoid">
          <a:avLst>
            <a:gd name="adj" fmla="val 10025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</a:rPr>
            <a:t>L’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</a:rPr>
            <a:t>ESPERIENZA DI NON ESSERE SOLI</a:t>
          </a:r>
        </a:p>
      </dsp:txBody>
      <dsp:txXfrm>
        <a:off x="3856068" y="0"/>
        <a:ext cx="3856068" cy="1923213"/>
      </dsp:txXfrm>
    </dsp:sp>
    <dsp:sp modelId="{CEDD1432-909D-3D43-9B90-03873CE83825}">
      <dsp:nvSpPr>
        <dsp:cNvPr id="0" name=""/>
        <dsp:cNvSpPr/>
      </dsp:nvSpPr>
      <dsp:spPr>
        <a:xfrm>
          <a:off x="1928034" y="1923213"/>
          <a:ext cx="7712136" cy="1923213"/>
        </a:xfrm>
        <a:prstGeom prst="trapezoid">
          <a:avLst>
            <a:gd name="adj" fmla="val 10025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bg1"/>
              </a:solidFill>
            </a:rPr>
            <a:t>LA PAURA DI PENSARE IN AUTONOMIA</a:t>
          </a:r>
          <a:endParaRPr lang="it-IT" sz="1700" kern="1200" dirty="0">
            <a:solidFill>
              <a:schemeClr val="bg1"/>
            </a:solidFill>
          </a:endParaRPr>
        </a:p>
      </dsp:txBody>
      <dsp:txXfrm>
        <a:off x="3277658" y="1923213"/>
        <a:ext cx="5012888" cy="1923213"/>
      </dsp:txXfrm>
    </dsp:sp>
    <dsp:sp modelId="{78282B3D-548B-3646-B7F3-03FC30D6E097}">
      <dsp:nvSpPr>
        <dsp:cNvPr id="0" name=""/>
        <dsp:cNvSpPr/>
      </dsp:nvSpPr>
      <dsp:spPr>
        <a:xfrm>
          <a:off x="0" y="3846426"/>
          <a:ext cx="11568204" cy="1923213"/>
        </a:xfrm>
        <a:prstGeom prst="trapezoid">
          <a:avLst>
            <a:gd name="adj" fmla="val 100251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bg1"/>
              </a:solidFill>
            </a:rPr>
            <a:t>LA CURIOSITA’ DI CAPIRE</a:t>
          </a:r>
          <a:endParaRPr lang="it-IT" sz="1700" kern="1200" dirty="0">
            <a:solidFill>
              <a:schemeClr val="bg1"/>
            </a:solidFill>
          </a:endParaRPr>
        </a:p>
      </dsp:txBody>
      <dsp:txXfrm>
        <a:off x="2024435" y="3846426"/>
        <a:ext cx="7519333" cy="1923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8926-B53C-EA42-AD95-0906297F4E70}">
      <dsp:nvSpPr>
        <dsp:cNvPr id="0" name=""/>
        <dsp:cNvSpPr/>
      </dsp:nvSpPr>
      <dsp:spPr>
        <a:xfrm>
          <a:off x="873512" y="1360"/>
          <a:ext cx="4592084" cy="442623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highlight>
                <a:srgbClr val="0000FF"/>
              </a:highlight>
            </a:rPr>
            <a:t>CONCETTO DI INTEGRAZIONE</a:t>
          </a:r>
          <a:r>
            <a:rPr lang="it-IT" sz="1800" kern="1200" dirty="0">
              <a:highlight>
                <a:srgbClr val="0000FF"/>
              </a:highlight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La formula che costruisce la coerenza e la convergenza tra elementi incoerenti </a:t>
          </a:r>
        </a:p>
      </dsp:txBody>
      <dsp:txXfrm>
        <a:off x="2021533" y="1360"/>
        <a:ext cx="2296042" cy="3651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C0B62-69F7-D34F-80BE-DFEA84B471EB}">
      <dsp:nvSpPr>
        <dsp:cNvPr id="0" name=""/>
        <dsp:cNvSpPr/>
      </dsp:nvSpPr>
      <dsp:spPr>
        <a:xfrm>
          <a:off x="828675" y="4317"/>
          <a:ext cx="2339578" cy="14037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CONTAMINAZIONE DI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LIVELLI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BIOLOGICO/PSICOLOGICO</a:t>
          </a:r>
        </a:p>
      </dsp:txBody>
      <dsp:txXfrm>
        <a:off x="828675" y="4317"/>
        <a:ext cx="2339578" cy="1403746"/>
      </dsp:txXfrm>
    </dsp:sp>
    <dsp:sp modelId="{67A133EA-C0AE-B249-BFEF-D4742587A9AA}">
      <dsp:nvSpPr>
        <dsp:cNvPr id="0" name=""/>
        <dsp:cNvSpPr/>
      </dsp:nvSpPr>
      <dsp:spPr>
        <a:xfrm>
          <a:off x="3402210" y="4317"/>
          <a:ext cx="2339578" cy="140374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COGNITIVA</a:t>
          </a:r>
        </a:p>
      </dsp:txBody>
      <dsp:txXfrm>
        <a:off x="3402210" y="4317"/>
        <a:ext cx="2339578" cy="1403746"/>
      </dsp:txXfrm>
    </dsp:sp>
    <dsp:sp modelId="{AD7F877B-8138-F94B-A48B-369231087DA9}">
      <dsp:nvSpPr>
        <dsp:cNvPr id="0" name=""/>
        <dsp:cNvSpPr/>
      </dsp:nvSpPr>
      <dsp:spPr>
        <a:xfrm>
          <a:off x="5975746" y="4317"/>
          <a:ext cx="2339578" cy="140374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</a:rPr>
            <a:t>FORMA:</a:t>
          </a:r>
          <a:r>
            <a:rPr lang="it-IT" sz="1200" kern="1200" dirty="0"/>
            <a:t> </a:t>
          </a:r>
          <a:r>
            <a:rPr lang="it-IT" sz="1200" kern="1200" dirty="0">
              <a:solidFill>
                <a:schemeClr val="tx1"/>
              </a:solidFill>
            </a:rPr>
            <a:t>Percezione, Ragionamento, Memoria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</a:rPr>
            <a:t>CONTENUTO</a:t>
          </a:r>
          <a:r>
            <a:rPr lang="it-IT" sz="1200" kern="1200" dirty="0">
              <a:solidFill>
                <a:schemeClr val="tx1"/>
              </a:solidFill>
            </a:rPr>
            <a:t>: Onnipotente, Persecutorio, disorganizzato</a:t>
          </a:r>
        </a:p>
      </dsp:txBody>
      <dsp:txXfrm>
        <a:off x="5975746" y="4317"/>
        <a:ext cx="2339578" cy="1403746"/>
      </dsp:txXfrm>
    </dsp:sp>
    <dsp:sp modelId="{FA1FA5E9-39D7-A646-BF15-43FE98D36CFD}">
      <dsp:nvSpPr>
        <dsp:cNvPr id="0" name=""/>
        <dsp:cNvSpPr/>
      </dsp:nvSpPr>
      <dsp:spPr>
        <a:xfrm>
          <a:off x="828628" y="1471902"/>
          <a:ext cx="2339578" cy="14037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CONTAMINAZIONE DI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LIVELLI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BIOLOGICO/PSICOLOGICO</a:t>
          </a:r>
        </a:p>
      </dsp:txBody>
      <dsp:txXfrm>
        <a:off x="828628" y="1471902"/>
        <a:ext cx="2339578" cy="1403746"/>
      </dsp:txXfrm>
    </dsp:sp>
    <dsp:sp modelId="{53D99C19-AD1E-224D-A5B9-9EBD65EC793F}">
      <dsp:nvSpPr>
        <dsp:cNvPr id="0" name=""/>
        <dsp:cNvSpPr/>
      </dsp:nvSpPr>
      <dsp:spPr>
        <a:xfrm>
          <a:off x="3402210" y="1493253"/>
          <a:ext cx="2339578" cy="140374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UMORE/AFFETTIVITA’</a:t>
          </a:r>
        </a:p>
      </dsp:txBody>
      <dsp:txXfrm>
        <a:off x="3402210" y="1493253"/>
        <a:ext cx="2339578" cy="1403746"/>
      </dsp:txXfrm>
    </dsp:sp>
    <dsp:sp modelId="{F977F9C5-2AE2-6841-83AB-E66B84EC5AEC}">
      <dsp:nvSpPr>
        <dsp:cNvPr id="0" name=""/>
        <dsp:cNvSpPr/>
      </dsp:nvSpPr>
      <dsp:spPr>
        <a:xfrm>
          <a:off x="5975746" y="1493253"/>
          <a:ext cx="2339578" cy="140374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EMOZIONI PRIMARIE EMOZIONI SECONDARIE</a:t>
          </a:r>
        </a:p>
      </dsp:txBody>
      <dsp:txXfrm>
        <a:off x="5975746" y="1493253"/>
        <a:ext cx="2339578" cy="1403746"/>
      </dsp:txXfrm>
    </dsp:sp>
    <dsp:sp modelId="{50B35294-4B6C-8D41-B0EC-7EEA0D91CEEB}">
      <dsp:nvSpPr>
        <dsp:cNvPr id="0" name=""/>
        <dsp:cNvSpPr/>
      </dsp:nvSpPr>
      <dsp:spPr>
        <a:xfrm>
          <a:off x="818006" y="2939486"/>
          <a:ext cx="2339578" cy="14037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CONTAMINAZIONE DI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LIVELLI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BIOLOGICO/PSICOLOGICO</a:t>
          </a:r>
        </a:p>
      </dsp:txBody>
      <dsp:txXfrm>
        <a:off x="818006" y="2939486"/>
        <a:ext cx="2339578" cy="1403746"/>
      </dsp:txXfrm>
    </dsp:sp>
    <dsp:sp modelId="{A69313F0-968B-AD4A-9E88-CF2246CC3108}">
      <dsp:nvSpPr>
        <dsp:cNvPr id="0" name=""/>
        <dsp:cNvSpPr/>
      </dsp:nvSpPr>
      <dsp:spPr>
        <a:xfrm>
          <a:off x="3402210" y="2982188"/>
          <a:ext cx="2339578" cy="140374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PSICOMOTRICITA’</a:t>
          </a:r>
        </a:p>
      </dsp:txBody>
      <dsp:txXfrm>
        <a:off x="3402210" y="2982188"/>
        <a:ext cx="2339578" cy="1403746"/>
      </dsp:txXfrm>
    </dsp:sp>
    <dsp:sp modelId="{02A6BD38-AB70-EB41-831A-4EC62EEA7D4B}">
      <dsp:nvSpPr>
        <dsp:cNvPr id="0" name=""/>
        <dsp:cNvSpPr/>
      </dsp:nvSpPr>
      <dsp:spPr>
        <a:xfrm>
          <a:off x="5975746" y="2992815"/>
          <a:ext cx="2339578" cy="140374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PROPRIOCEZIONE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MOVIMENTO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COMPORTAMENTO</a:t>
          </a:r>
        </a:p>
      </dsp:txBody>
      <dsp:txXfrm>
        <a:off x="5975746" y="2992815"/>
        <a:ext cx="2339578" cy="1403746"/>
      </dsp:txXfrm>
    </dsp:sp>
    <dsp:sp modelId="{AB1E9BE9-88B8-2C4C-AD06-A43748FCDFD9}">
      <dsp:nvSpPr>
        <dsp:cNvPr id="0" name=""/>
        <dsp:cNvSpPr/>
      </dsp:nvSpPr>
      <dsp:spPr>
        <a:xfrm>
          <a:off x="846619" y="4407071"/>
          <a:ext cx="2339578" cy="14037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CONTAMINAZIONE DI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LIVELLI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BIOLOGICO/PSICOLOGICO</a:t>
          </a:r>
        </a:p>
      </dsp:txBody>
      <dsp:txXfrm>
        <a:off x="846619" y="4407071"/>
        <a:ext cx="2339578" cy="1403746"/>
      </dsp:txXfrm>
    </dsp:sp>
    <dsp:sp modelId="{ECEAF34D-66D5-7345-928A-99D3CBCC240A}">
      <dsp:nvSpPr>
        <dsp:cNvPr id="0" name=""/>
        <dsp:cNvSpPr/>
      </dsp:nvSpPr>
      <dsp:spPr>
        <a:xfrm>
          <a:off x="3402210" y="4439245"/>
          <a:ext cx="2339578" cy="140374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VEGETATIVA</a:t>
          </a:r>
        </a:p>
      </dsp:txBody>
      <dsp:txXfrm>
        <a:off x="3402210" y="4439245"/>
        <a:ext cx="2339578" cy="1403746"/>
      </dsp:txXfrm>
    </dsp:sp>
    <dsp:sp modelId="{F5608279-2DFA-364B-9902-BD517E591629}">
      <dsp:nvSpPr>
        <dsp:cNvPr id="0" name=""/>
        <dsp:cNvSpPr/>
      </dsp:nvSpPr>
      <dsp:spPr>
        <a:xfrm>
          <a:off x="5975746" y="4449871"/>
          <a:ext cx="2339578" cy="140374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SONNO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FAME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tx1"/>
              </a:solidFill>
            </a:rPr>
            <a:t>SETE ecc.</a:t>
          </a:r>
        </a:p>
      </dsp:txBody>
      <dsp:txXfrm>
        <a:off x="5975746" y="4449871"/>
        <a:ext cx="2339578" cy="1403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E7FCA-3845-244B-B70B-8F78BDA8122C}">
      <dsp:nvSpPr>
        <dsp:cNvPr id="0" name=""/>
        <dsp:cNvSpPr/>
      </dsp:nvSpPr>
      <dsp:spPr>
        <a:xfrm>
          <a:off x="1632065" y="284604"/>
          <a:ext cx="3677971" cy="3677971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FUNZIONI</a:t>
          </a:r>
        </a:p>
      </dsp:txBody>
      <dsp:txXfrm>
        <a:off x="3570444" y="1063984"/>
        <a:ext cx="1313561" cy="1094634"/>
      </dsp:txXfrm>
    </dsp:sp>
    <dsp:sp modelId="{62287C68-4C1E-FC47-93CA-C2F92CFEF96E}">
      <dsp:nvSpPr>
        <dsp:cNvPr id="0" name=""/>
        <dsp:cNvSpPr/>
      </dsp:nvSpPr>
      <dsp:spPr>
        <a:xfrm>
          <a:off x="1556317" y="415961"/>
          <a:ext cx="3677971" cy="3677971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SOTTOFUNZIONI</a:t>
          </a:r>
        </a:p>
      </dsp:txBody>
      <dsp:txXfrm>
        <a:off x="2432024" y="2802264"/>
        <a:ext cx="1970342" cy="963278"/>
      </dsp:txXfrm>
    </dsp:sp>
    <dsp:sp modelId="{7779242C-1031-1043-96CA-5737237C8AA1}">
      <dsp:nvSpPr>
        <dsp:cNvPr id="0" name=""/>
        <dsp:cNvSpPr/>
      </dsp:nvSpPr>
      <dsp:spPr>
        <a:xfrm>
          <a:off x="1480568" y="284604"/>
          <a:ext cx="3677971" cy="3677971"/>
        </a:xfrm>
        <a:prstGeom prst="pie">
          <a:avLst>
            <a:gd name="adj1" fmla="val 90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SINTOMI</a:t>
          </a:r>
        </a:p>
      </dsp:txBody>
      <dsp:txXfrm>
        <a:off x="1906600" y="1063984"/>
        <a:ext cx="1313561" cy="1094634"/>
      </dsp:txXfrm>
    </dsp:sp>
    <dsp:sp modelId="{F10848E0-7151-8C48-966E-A122BA84DC8A}">
      <dsp:nvSpPr>
        <dsp:cNvPr id="0" name=""/>
        <dsp:cNvSpPr/>
      </dsp:nvSpPr>
      <dsp:spPr>
        <a:xfrm>
          <a:off x="1404685" y="56920"/>
          <a:ext cx="4133339" cy="41333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9B293-AACC-DD4F-8DBA-9A463B8459E2}">
      <dsp:nvSpPr>
        <dsp:cNvPr id="0" name=""/>
        <dsp:cNvSpPr/>
      </dsp:nvSpPr>
      <dsp:spPr>
        <a:xfrm>
          <a:off x="1328633" y="188044"/>
          <a:ext cx="4133339" cy="41333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9DBE1-68BD-F442-9AE9-99AE2BF561A4}">
      <dsp:nvSpPr>
        <dsp:cNvPr id="0" name=""/>
        <dsp:cNvSpPr/>
      </dsp:nvSpPr>
      <dsp:spPr>
        <a:xfrm>
          <a:off x="1252580" y="56920"/>
          <a:ext cx="4133339" cy="41333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ADD3-1A2A-D643-8D2A-60299CF7B914}">
      <dsp:nvSpPr>
        <dsp:cNvPr id="0" name=""/>
        <dsp:cNvSpPr/>
      </dsp:nvSpPr>
      <dsp:spPr>
        <a:xfrm>
          <a:off x="0" y="64413"/>
          <a:ext cx="6790606" cy="1372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risultano</a:t>
          </a:r>
          <a:r>
            <a:rPr lang="en-US" sz="2300" kern="1200" baseline="0" dirty="0"/>
            <a:t> da </a:t>
          </a:r>
          <a:r>
            <a:rPr lang="en-US" sz="2300" kern="1200" baseline="0" dirty="0" err="1"/>
            <a:t>funzioni</a:t>
          </a:r>
          <a:r>
            <a:rPr lang="en-US" sz="2300" kern="1200" baseline="0" dirty="0"/>
            <a:t> e </a:t>
          </a:r>
          <a:r>
            <a:rPr lang="en-US" sz="2300" kern="1200" baseline="0" dirty="0" err="1"/>
            <a:t>sottofunzioni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indipendenti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l’una</a:t>
          </a:r>
          <a:r>
            <a:rPr lang="en-US" sz="2300" kern="1200" baseline="0" dirty="0"/>
            <a:t> </a:t>
          </a:r>
          <a:r>
            <a:rPr lang="en-US" sz="2300" kern="1200" baseline="0" dirty="0" err="1"/>
            <a:t>dall’altra</a:t>
          </a:r>
          <a:r>
            <a:rPr lang="en-US" sz="2300" kern="1200" baseline="0" dirty="0"/>
            <a:t>?</a:t>
          </a:r>
          <a:endParaRPr lang="en-US" sz="2300" kern="1200" dirty="0"/>
        </a:p>
      </dsp:txBody>
      <dsp:txXfrm>
        <a:off x="66996" y="131409"/>
        <a:ext cx="6656614" cy="1238418"/>
      </dsp:txXfrm>
    </dsp:sp>
    <dsp:sp modelId="{B42F739D-5F4C-5842-B497-5AEBE1B5BEF8}">
      <dsp:nvSpPr>
        <dsp:cNvPr id="0" name=""/>
        <dsp:cNvSpPr/>
      </dsp:nvSpPr>
      <dsp:spPr>
        <a:xfrm>
          <a:off x="0" y="1503064"/>
          <a:ext cx="6790606" cy="1372410"/>
        </a:xfrm>
        <a:prstGeom prst="roundRect">
          <a:avLst/>
        </a:prstGeom>
        <a:solidFill>
          <a:schemeClr val="accent2">
            <a:hueOff val="742586"/>
            <a:satOff val="-5494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Risultano dalla connessione sommatoria di funzioni e </a:t>
          </a:r>
          <a:r>
            <a:rPr lang="it-IT" sz="2300" kern="1200" dirty="0" err="1"/>
            <a:t>sottofunzioni</a:t>
          </a:r>
          <a:r>
            <a:rPr lang="it-IT" sz="2300" kern="1200" dirty="0"/>
            <a:t> fra loro?</a:t>
          </a:r>
        </a:p>
      </dsp:txBody>
      <dsp:txXfrm>
        <a:off x="66996" y="1570060"/>
        <a:ext cx="6656614" cy="1238418"/>
      </dsp:txXfrm>
    </dsp:sp>
    <dsp:sp modelId="{E5706B0D-7D3B-644A-A851-CE334D7B3B30}">
      <dsp:nvSpPr>
        <dsp:cNvPr id="0" name=""/>
        <dsp:cNvSpPr/>
      </dsp:nvSpPr>
      <dsp:spPr>
        <a:xfrm>
          <a:off x="0" y="2941714"/>
          <a:ext cx="6790606" cy="1372410"/>
        </a:xfrm>
        <a:prstGeom prst="roundRect">
          <a:avLst/>
        </a:prstGeom>
        <a:solidFill>
          <a:schemeClr val="accent2">
            <a:hueOff val="1485172"/>
            <a:satOff val="-10989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risultano</a:t>
          </a:r>
          <a:r>
            <a:rPr lang="en-US" sz="2300" kern="1200" dirty="0"/>
            <a:t> </a:t>
          </a:r>
          <a:r>
            <a:rPr lang="en-US" sz="2300" kern="1200" dirty="0" err="1"/>
            <a:t>dalla</a:t>
          </a:r>
          <a:r>
            <a:rPr lang="en-US" sz="2300" kern="1200" dirty="0"/>
            <a:t> </a:t>
          </a:r>
          <a:r>
            <a:rPr lang="en-US" sz="2300" kern="1200" dirty="0" err="1"/>
            <a:t>connessione</a:t>
          </a:r>
          <a:r>
            <a:rPr lang="en-US" sz="2300" kern="1200" dirty="0"/>
            <a:t> di </a:t>
          </a:r>
          <a:r>
            <a:rPr lang="en-US" sz="2300" kern="1200" dirty="0" err="1"/>
            <a:t>funzioni</a:t>
          </a:r>
          <a:r>
            <a:rPr lang="en-US" sz="2300" kern="1200" dirty="0"/>
            <a:t> e </a:t>
          </a:r>
          <a:r>
            <a:rPr lang="en-US" sz="2300" kern="1200" dirty="0" err="1"/>
            <a:t>sottofunzioni</a:t>
          </a:r>
          <a:r>
            <a:rPr lang="en-US" sz="2300" kern="1200" dirty="0"/>
            <a:t>  integrate </a:t>
          </a:r>
          <a:r>
            <a:rPr lang="en-US" sz="2300" kern="1200" dirty="0" err="1"/>
            <a:t>fra</a:t>
          </a:r>
          <a:r>
            <a:rPr lang="en-US" sz="2300" kern="1200" dirty="0"/>
            <a:t> </a:t>
          </a:r>
          <a:r>
            <a:rPr lang="en-US" sz="2300" kern="1200" dirty="0" err="1"/>
            <a:t>loro</a:t>
          </a:r>
          <a:r>
            <a:rPr lang="en-US" sz="2300" kern="1200" dirty="0"/>
            <a:t>?</a:t>
          </a:r>
        </a:p>
      </dsp:txBody>
      <dsp:txXfrm>
        <a:off x="66996" y="3008710"/>
        <a:ext cx="6656614" cy="123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3AA5A-C18F-9147-A5DD-07F050516A6E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099A0-0CDC-DA47-805A-6ADD99531D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20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41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EC5EC-C443-4D68-BF85-388FEE099B56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08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47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7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87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EC5EC-C443-4D68-BF85-388FEE099B56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9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EC5EC-C443-4D68-BF85-388FEE099B56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7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EC5EC-C443-4D68-BF85-388FEE099B56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4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03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99A0-0CDC-DA47-805A-6ADD99531D4A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08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2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281" y="960120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27-90F2-40CB-A6E4-7481BC823F51}" type="datetimeFigureOut">
              <a:rPr lang="en-GB" smtClean="0"/>
              <a:t>16/12/2023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DF1-F798-44AE-943E-46110402AD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5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8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3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3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4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12.em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14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se24.it/infermiere/farmaci/antidepressivi.html" TargetMode="Externa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12" Type="http://schemas.openxmlformats.org/officeDocument/2006/relationships/hyperlink" Target="https://www.valeriorosso.com/2016/08/22/litio-disturbo-bipolare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2.xml"/><Relationship Id="rId10" Type="http://schemas.openxmlformats.org/officeDocument/2006/relationships/hyperlink" Target="https://it.wikipedia.org/wiki/Neurolettico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Relationship Id="rId14" Type="http://schemas.openxmlformats.org/officeDocument/2006/relationships/hyperlink" Target="https://vimeo.com/39779897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se24.it/infermiere/farmaci/antidepressivi.html" TargetMode="Externa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51.xml"/><Relationship Id="rId7" Type="http://schemas.openxmlformats.org/officeDocument/2006/relationships/image" Target="../media/image5.jpg"/><Relationship Id="rId12" Type="http://schemas.openxmlformats.org/officeDocument/2006/relationships/hyperlink" Target="https://www.valeriorosso.com/2016/08/22/litio-disturbo-bipolare/" TargetMode="Externa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51.xml"/><Relationship Id="rId10" Type="http://schemas.openxmlformats.org/officeDocument/2006/relationships/hyperlink" Target="https://it.wikipedia.org/wiki/Neurolettico" TargetMode="External"/><Relationship Id="rId4" Type="http://schemas.openxmlformats.org/officeDocument/2006/relationships/diagramQuickStyle" Target="../diagrams/quickStyle51.xml"/><Relationship Id="rId9" Type="http://schemas.openxmlformats.org/officeDocument/2006/relationships/image" Target="../media/image6.PNG"/><Relationship Id="rId14" Type="http://schemas.openxmlformats.org/officeDocument/2006/relationships/hyperlink" Target="https://vimeo.com/397798974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iantina che cresce su un tronco d'albero">
            <a:extLst>
              <a:ext uri="{FF2B5EF4-FFF2-40B4-BE49-F238E27FC236}">
                <a16:creationId xmlns:a16="http://schemas.microsoft.com/office/drawing/2014/main" id="{1DB13A02-1D70-F6BD-36DB-5DCDE6A48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0" b="11924"/>
          <a:stretch/>
        </p:blipFill>
        <p:spPr>
          <a:xfrm>
            <a:off x="20" y="10631"/>
            <a:ext cx="12191980" cy="685800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6252D6-9AAF-2F68-0CBA-AC3EBEF7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07" y="257544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it-IT" sz="3300" dirty="0">
                <a:solidFill>
                  <a:schemeClr val="bg1"/>
                </a:solidFill>
              </a:rPr>
              <a:t>LA PSICOFARMACOTERAPIA</a:t>
            </a:r>
            <a:br>
              <a:rPr lang="it-IT" sz="3300" dirty="0">
                <a:solidFill>
                  <a:schemeClr val="bg1"/>
                </a:solidFill>
              </a:rPr>
            </a:br>
            <a:r>
              <a:rPr lang="it-IT" sz="3300" dirty="0">
                <a:solidFill>
                  <a:schemeClr val="bg1"/>
                </a:solidFill>
              </a:rPr>
              <a:t>NELLA</a:t>
            </a:r>
            <a:br>
              <a:rPr lang="it-IT" sz="3300" dirty="0">
                <a:solidFill>
                  <a:schemeClr val="bg1"/>
                </a:solidFill>
              </a:rPr>
            </a:br>
            <a:r>
              <a:rPr lang="it-IT" sz="3300" dirty="0">
                <a:solidFill>
                  <a:schemeClr val="bg1"/>
                </a:solidFill>
              </a:rPr>
              <a:t>RIABILITAZIONE RISTRUTTURANTE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6B7AE0-D9B7-417E-C916-2A5AABE26034}"/>
              </a:ext>
            </a:extLst>
          </p:cNvPr>
          <p:cNvSpPr txBox="1"/>
          <p:nvPr/>
        </p:nvSpPr>
        <p:spPr>
          <a:xfrm>
            <a:off x="467827" y="5994400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Casoria 16/12/2023</a:t>
            </a:r>
          </a:p>
        </p:txBody>
      </p:sp>
    </p:spTree>
    <p:extLst>
      <p:ext uri="{BB962C8B-B14F-4D97-AF65-F5344CB8AC3E}">
        <p14:creationId xmlns:p14="http://schemas.microsoft.com/office/powerpoint/2010/main" val="17715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5B25D-ED4D-3E2D-6990-3D0226BF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4" y="705113"/>
            <a:ext cx="4195482" cy="5197498"/>
          </a:xfrm>
          <a:solidFill>
            <a:schemeClr val="tx1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ULTERIORI CONSEGUENZE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BF2CA-59FB-78B9-4196-7CBDF62876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SE SI ENTRA NEL CONCETTO DI MODELLO NASCE LA NECESSITA’ DELLA COERENZA DELLE AFFERMAZIONI CHE SI FANNO AL SUO INTERNO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1806B6-9E40-3306-1660-2F9BFE5DEE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I MODELLI DIVERSI PER COLLABORARE DEVONO POTERSI TRADURRE UNO NELL’ALTRO = </a:t>
            </a:r>
            <a:r>
              <a:rPr lang="it-IT" sz="2400" dirty="0">
                <a:solidFill>
                  <a:schemeClr val="bg1"/>
                </a:solidFill>
                <a:highlight>
                  <a:srgbClr val="0000FF"/>
                </a:highlight>
              </a:rPr>
              <a:t>INTEGRAZIONE</a:t>
            </a:r>
            <a:endParaRPr lang="it-IT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867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7960982C-7D09-E8FA-5479-EB18EF30C817}"/>
              </a:ext>
            </a:extLst>
          </p:cNvPr>
          <p:cNvSpPr/>
          <p:nvPr/>
        </p:nvSpPr>
        <p:spPr>
          <a:xfrm>
            <a:off x="1535371" y="1044054"/>
            <a:ext cx="10013709" cy="10303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TRATTAMENTO DI SOSTEGNO : </a:t>
            </a:r>
            <a:r>
              <a:rPr lang="en-US" sz="3100" b="1" spc="15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l’omeostasi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9E953F6-EC24-FB49-6D62-CAFE0B194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685622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25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73ED712F-288C-A2AE-0634-47286B911A7A}"/>
              </a:ext>
            </a:extLst>
          </p:cNvPr>
          <p:cNvSpPr/>
          <p:nvPr/>
        </p:nvSpPr>
        <p:spPr>
          <a:xfrm>
            <a:off x="1535372" y="4872251"/>
            <a:ext cx="10013709" cy="10303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TRATTAMENTO RISTRUTTURANTE: </a:t>
            </a:r>
            <a:r>
              <a:rPr lang="en-US" sz="2800" b="1" spc="150">
                <a:solidFill>
                  <a:schemeClr val="bg1"/>
                </a:solidFill>
                <a:highlight>
                  <a:srgbClr val="FF0000"/>
                </a:highlight>
                <a:latin typeface="+mj-lt"/>
                <a:ea typeface="+mj-ea"/>
                <a:cs typeface="+mj-cs"/>
              </a:rPr>
              <a:t>il rischio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C0204F6-E0A9-53E1-9B80-5487C77A6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976612"/>
              </p:ext>
            </p:extLst>
          </p:nvPr>
        </p:nvGraphicFramePr>
        <p:xfrm>
          <a:off x="1714241" y="704851"/>
          <a:ext cx="9834026" cy="33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1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8CADE0B-9788-124A-C2E2-F474BF715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032812"/>
              </p:ext>
            </p:extLst>
          </p:nvPr>
        </p:nvGraphicFramePr>
        <p:xfrm>
          <a:off x="2032000" y="11069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6D95E5-6875-BC4F-9880-32FDED182E70}"/>
              </a:ext>
            </a:extLst>
          </p:cNvPr>
          <p:cNvSpPr txBox="1"/>
          <p:nvPr/>
        </p:nvSpPr>
        <p:spPr>
          <a:xfrm>
            <a:off x="4581134" y="3022913"/>
            <a:ext cx="3072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PSICOTERAPIA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45C82C88-5487-9393-B6EF-D1895CE708D9}"/>
              </a:ext>
            </a:extLst>
          </p:cNvPr>
          <p:cNvSpPr/>
          <p:nvPr/>
        </p:nvSpPr>
        <p:spPr>
          <a:xfrm>
            <a:off x="1919643" y="64708"/>
            <a:ext cx="8395746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TRATTAMENTO RISTRUTTURANTE INTEGRATO: </a:t>
            </a:r>
            <a:r>
              <a:rPr lang="it-IT" sz="2000" b="1" dirty="0">
                <a:highlight>
                  <a:srgbClr val="0000FF"/>
                </a:highlight>
              </a:rPr>
              <a:t>La necessità</a:t>
            </a:r>
          </a:p>
        </p:txBody>
      </p:sp>
    </p:spTree>
    <p:extLst>
      <p:ext uri="{BB962C8B-B14F-4D97-AF65-F5344CB8AC3E}">
        <p14:creationId xmlns:p14="http://schemas.microsoft.com/office/powerpoint/2010/main" val="24224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4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16750-EC90-EA3C-D016-E5538FA03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65" name="Rectangle 48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51DE79-D7B1-A0B6-7014-93423812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64632"/>
            <a:ext cx="4797502" cy="164676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3600" b="0" cap="all">
                <a:solidFill>
                  <a:schemeClr val="bg1"/>
                </a:solidFill>
              </a:rPr>
              <a:t>INTEGRAZIONE</a:t>
            </a:r>
          </a:p>
        </p:txBody>
      </p:sp>
      <p:sp>
        <p:nvSpPr>
          <p:cNvPr id="66" name="Rectangle 50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7DED221-787B-48A2-B189-C0394CC95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586759"/>
              </p:ext>
            </p:extLst>
          </p:nvPr>
        </p:nvGraphicFramePr>
        <p:xfrm>
          <a:off x="2781944" y="643467"/>
          <a:ext cx="6339109" cy="442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4169ED-0D77-4B42-A759-4147792DBE77}"/>
              </a:ext>
            </a:extLst>
          </p:cNvPr>
          <p:cNvSpPr txBox="1"/>
          <p:nvPr/>
        </p:nvSpPr>
        <p:spPr>
          <a:xfrm>
            <a:off x="1718339" y="5072421"/>
            <a:ext cx="9089348" cy="49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87552">
              <a:spcAft>
                <a:spcPts val="600"/>
              </a:spcAft>
            </a:pPr>
            <a:r>
              <a:rPr lang="it-IT" sz="2592" kern="12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Nel bene e nel male crea le premesse di ogni decisione</a:t>
            </a:r>
            <a:endParaRPr lang="it-IT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C35DE4-D9E9-4EE6-D801-215F31A7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35" y="1201271"/>
            <a:ext cx="3161553" cy="439444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“LA CRISI DEI FONDAMENTI”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POSIZIONI EPISTEMOLOGICHE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          =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LA NECESSITA’ DI SITUARSI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sullo stesso lato 7">
            <a:extLst>
              <a:ext uri="{FF2B5EF4-FFF2-40B4-BE49-F238E27FC236}">
                <a16:creationId xmlns:a16="http://schemas.microsoft.com/office/drawing/2014/main" id="{8E6F1505-51CC-CF8D-625D-AE498E6C7801}"/>
              </a:ext>
            </a:extLst>
          </p:cNvPr>
          <p:cNvSpPr/>
          <p:nvPr/>
        </p:nvSpPr>
        <p:spPr>
          <a:xfrm>
            <a:off x="128952" y="1468914"/>
            <a:ext cx="7761767" cy="4167990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arenR"/>
            </a:pP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La </a:t>
            </a:r>
            <a:r>
              <a:rPr lang="it-IT" sz="2400" dirty="0" err="1">
                <a:solidFill>
                  <a:schemeClr val="bg1"/>
                </a:solidFill>
              </a:rPr>
              <a:t>realta’</a:t>
            </a:r>
            <a:r>
              <a:rPr lang="it-IT" sz="2400" dirty="0">
                <a:solidFill>
                  <a:schemeClr val="bg1"/>
                </a:solidFill>
              </a:rPr>
              <a:t> esiste ed è fatta di Atomi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400" dirty="0">
                <a:solidFill>
                  <a:schemeClr val="bg1"/>
                </a:solidFill>
              </a:rPr>
              <a:t> La realtà esiste ed è fatta di strutture</a:t>
            </a:r>
          </a:p>
          <a:p>
            <a:r>
              <a:rPr lang="it-IT" sz="2400" dirty="0">
                <a:solidFill>
                  <a:schemeClr val="bg1"/>
                </a:solidFill>
              </a:rPr>
              <a:t> 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6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F2BC7-68E6-AE94-E245-4D93941F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6100" b="0" cap="all">
                <a:solidFill>
                  <a:schemeClr val="bg1"/>
                </a:solidFill>
              </a:rPr>
              <a:t>LA SEMEIOTICA PSICHIATRICA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0CD176-45D0-B49E-5ED7-D16232A9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906" y="1926016"/>
            <a:ext cx="3055581" cy="302919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>
                <a:solidFill>
                  <a:schemeClr val="tx1">
                    <a:lumMod val="85000"/>
                    <a:lumOff val="15000"/>
                  </a:schemeClr>
                </a:solidFill>
              </a:rPr>
              <a:t>VALUTAZIONE DELLE FUNZIONI PSICHICHE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F041D163-5DD3-C7BC-B84A-664751FAC6DB}"/>
              </a:ext>
            </a:extLst>
          </p:cNvPr>
          <p:cNvSpPr/>
          <p:nvPr/>
        </p:nvSpPr>
        <p:spPr>
          <a:xfrm>
            <a:off x="1148227" y="2329934"/>
            <a:ext cx="2474259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9BEDE16F-71FB-724A-C8B9-3EB6638C847C}"/>
              </a:ext>
            </a:extLst>
          </p:cNvPr>
          <p:cNvSpPr/>
          <p:nvPr/>
        </p:nvSpPr>
        <p:spPr>
          <a:xfrm>
            <a:off x="7896112" y="2248348"/>
            <a:ext cx="2678653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LINGUAGGIO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8FEE69-A819-FBA0-C971-059B1BB8323E}"/>
              </a:ext>
            </a:extLst>
          </p:cNvPr>
          <p:cNvSpPr txBox="1"/>
          <p:nvPr/>
        </p:nvSpPr>
        <p:spPr>
          <a:xfrm>
            <a:off x="1021974" y="3429000"/>
            <a:ext cx="2728632" cy="92333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LA FUNZIONE  ESISTE</a:t>
            </a:r>
          </a:p>
          <a:p>
            <a:r>
              <a:rPr lang="it-IT" dirty="0"/>
              <a:t>SE RIFERITA AD UNA</a:t>
            </a:r>
          </a:p>
          <a:p>
            <a:r>
              <a:rPr lang="it-IT" dirty="0"/>
              <a:t> STRUTTURA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83CC50-F3B3-6BBB-C1BE-C8B0D400D4A6}"/>
              </a:ext>
            </a:extLst>
          </p:cNvPr>
          <p:cNvSpPr txBox="1"/>
          <p:nvPr/>
        </p:nvSpPr>
        <p:spPr>
          <a:xfrm>
            <a:off x="7702474" y="3269048"/>
            <a:ext cx="3341299" cy="1477328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TOTALITA’ STRUTTURATA</a:t>
            </a:r>
          </a:p>
          <a:p>
            <a:r>
              <a:rPr lang="it-IT" dirty="0"/>
              <a:t>COSTITUITA DA ELEMENTI</a:t>
            </a:r>
          </a:p>
          <a:p>
            <a:r>
              <a:rPr lang="it-IT" dirty="0"/>
              <a:t>COLLEGATI DA REGOLE </a:t>
            </a:r>
          </a:p>
          <a:p>
            <a:r>
              <a:rPr lang="it-IT" dirty="0"/>
              <a:t>(SINTASSI) CON UN </a:t>
            </a:r>
          </a:p>
          <a:p>
            <a:r>
              <a:rPr lang="it-IT" dirty="0"/>
              <a:t>SIGNIFICATO (SEMANTICA)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206FE4A-ACDE-50F7-5C3F-678E356A5304}"/>
              </a:ext>
            </a:extLst>
          </p:cNvPr>
          <p:cNvSpPr/>
          <p:nvPr/>
        </p:nvSpPr>
        <p:spPr>
          <a:xfrm>
            <a:off x="645460" y="333487"/>
            <a:ext cx="10316582" cy="7853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CONFRONTO FRA MODELLI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                                            </a:t>
            </a:r>
          </a:p>
        </p:txBody>
      </p:sp>
      <p:sp>
        <p:nvSpPr>
          <p:cNvPr id="8" name="Unisci 7">
            <a:extLst>
              <a:ext uri="{FF2B5EF4-FFF2-40B4-BE49-F238E27FC236}">
                <a16:creationId xmlns:a16="http://schemas.microsoft.com/office/drawing/2014/main" id="{ADD93FBE-FFCC-4944-33A3-60D373B03DAD}"/>
              </a:ext>
            </a:extLst>
          </p:cNvPr>
          <p:cNvSpPr/>
          <p:nvPr/>
        </p:nvSpPr>
        <p:spPr>
          <a:xfrm>
            <a:off x="157021" y="1245197"/>
            <a:ext cx="4456670" cy="1003151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MODELLO MEDICO</a:t>
            </a:r>
          </a:p>
        </p:txBody>
      </p:sp>
      <p:sp>
        <p:nvSpPr>
          <p:cNvPr id="10" name="Unisci 9">
            <a:extLst>
              <a:ext uri="{FF2B5EF4-FFF2-40B4-BE49-F238E27FC236}">
                <a16:creationId xmlns:a16="http://schemas.microsoft.com/office/drawing/2014/main" id="{3DB38DFC-DF25-D3A7-6EAF-7E9510610AE1}"/>
              </a:ext>
            </a:extLst>
          </p:cNvPr>
          <p:cNvSpPr/>
          <p:nvPr/>
        </p:nvSpPr>
        <p:spPr>
          <a:xfrm>
            <a:off x="6870358" y="1204762"/>
            <a:ext cx="4581914" cy="1003151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MODELLO STRUTTURALE INTEGRATO</a:t>
            </a:r>
          </a:p>
        </p:txBody>
      </p:sp>
      <p:sp>
        <p:nvSpPr>
          <p:cNvPr id="13" name="Callout con freccia in giù 12">
            <a:extLst>
              <a:ext uri="{FF2B5EF4-FFF2-40B4-BE49-F238E27FC236}">
                <a16:creationId xmlns:a16="http://schemas.microsoft.com/office/drawing/2014/main" id="{13550A21-63B8-087E-A93E-A6D7ED581190}"/>
              </a:ext>
            </a:extLst>
          </p:cNvPr>
          <p:cNvSpPr/>
          <p:nvPr/>
        </p:nvSpPr>
        <p:spPr>
          <a:xfrm>
            <a:off x="338300" y="4609653"/>
            <a:ext cx="4275391" cy="914400"/>
          </a:xfrm>
          <a:prstGeom prst="downArrow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QUAL E’ LA STRUTTURA A CUI LE FUNZIONI SI RIFERISCONO= UOMO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24D3D1B-5370-1AE2-17A6-0547AA6D516A}"/>
              </a:ext>
            </a:extLst>
          </p:cNvPr>
          <p:cNvSpPr/>
          <p:nvPr/>
        </p:nvSpPr>
        <p:spPr>
          <a:xfrm>
            <a:off x="135927" y="5284721"/>
            <a:ext cx="1698133" cy="1494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BIOLOGICO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7764AB2-5790-5F5C-3E74-FB3D5F81686F}"/>
              </a:ext>
            </a:extLst>
          </p:cNvPr>
          <p:cNvSpPr/>
          <p:nvPr/>
        </p:nvSpPr>
        <p:spPr>
          <a:xfrm>
            <a:off x="10229901" y="5178191"/>
            <a:ext cx="1958932" cy="16469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LINGUAGGIO PSICHICO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CDEA4F13-6393-0482-5DF2-66254C653E41}"/>
              </a:ext>
            </a:extLst>
          </p:cNvPr>
          <p:cNvSpPr/>
          <p:nvPr/>
        </p:nvSpPr>
        <p:spPr>
          <a:xfrm>
            <a:off x="1955329" y="5759362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</a:t>
            </a:r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E8012898-D5E7-25D8-A16D-234F03D62248}"/>
              </a:ext>
            </a:extLst>
          </p:cNvPr>
          <p:cNvSpPr/>
          <p:nvPr/>
        </p:nvSpPr>
        <p:spPr>
          <a:xfrm>
            <a:off x="8977209" y="5759362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llout con freccia in giù 22">
            <a:extLst>
              <a:ext uri="{FF2B5EF4-FFF2-40B4-BE49-F238E27FC236}">
                <a16:creationId xmlns:a16="http://schemas.microsoft.com/office/drawing/2014/main" id="{9F95FEB6-A38A-11D7-2FD8-F7A3377C6A29}"/>
              </a:ext>
            </a:extLst>
          </p:cNvPr>
          <p:cNvSpPr/>
          <p:nvPr/>
        </p:nvSpPr>
        <p:spPr>
          <a:xfrm>
            <a:off x="7426963" y="4800089"/>
            <a:ext cx="4094111" cy="484632"/>
          </a:xfrm>
          <a:prstGeom prst="downArrowCallout">
            <a:avLst>
              <a:gd name="adj1" fmla="val 25000"/>
              <a:gd name="adj2" fmla="val 25000"/>
              <a:gd name="adj3" fmla="val 7432"/>
              <a:gd name="adj4" fmla="val 649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UOMO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3AF2ADE-ECFA-B89C-C9DB-6AED3F4BBE86}"/>
              </a:ext>
            </a:extLst>
          </p:cNvPr>
          <p:cNvSpPr/>
          <p:nvPr/>
        </p:nvSpPr>
        <p:spPr>
          <a:xfrm>
            <a:off x="6998211" y="5178071"/>
            <a:ext cx="1958932" cy="16469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LINGUAGGIO BIOLOGI</a:t>
            </a:r>
          </a:p>
          <a:p>
            <a:pPr algn="ctr"/>
            <a:r>
              <a:rPr lang="it-IT" dirty="0"/>
              <a:t>CO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4DC2CDC4-BA86-DE73-00BA-10FB9F3CA637}"/>
              </a:ext>
            </a:extLst>
          </p:cNvPr>
          <p:cNvSpPr/>
          <p:nvPr/>
        </p:nvSpPr>
        <p:spPr>
          <a:xfrm>
            <a:off x="2995607" y="5284721"/>
            <a:ext cx="1845172" cy="1494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PSICHICO</a:t>
            </a:r>
          </a:p>
        </p:txBody>
      </p:sp>
    </p:spTree>
    <p:extLst>
      <p:ext uri="{BB962C8B-B14F-4D97-AF65-F5344CB8AC3E}">
        <p14:creationId xmlns:p14="http://schemas.microsoft.com/office/powerpoint/2010/main" val="103395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98888D0-6434-3C04-B65A-6DA6A814E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696819"/>
              </p:ext>
            </p:extLst>
          </p:nvPr>
        </p:nvGraphicFramePr>
        <p:xfrm>
          <a:off x="1785769" y="893136"/>
          <a:ext cx="9144000" cy="63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E90F4687-E120-82CD-5BED-A08C7F97C125}"/>
              </a:ext>
            </a:extLst>
          </p:cNvPr>
          <p:cNvSpPr/>
          <p:nvPr/>
        </p:nvSpPr>
        <p:spPr>
          <a:xfrm>
            <a:off x="5437990" y="-22101"/>
            <a:ext cx="1839558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FUNZIONI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16EF5256-E1D6-5B5C-1129-E80746ED6C67}"/>
              </a:ext>
            </a:extLst>
          </p:cNvPr>
          <p:cNvSpPr/>
          <p:nvPr/>
        </p:nvSpPr>
        <p:spPr>
          <a:xfrm>
            <a:off x="7907783" y="-54005"/>
            <a:ext cx="1968649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SOTTO  FUNZIONI</a:t>
            </a:r>
          </a:p>
        </p:txBody>
      </p:sp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877C751D-BCE1-FF9F-42B4-82C97D8F0107}"/>
              </a:ext>
            </a:extLst>
          </p:cNvPr>
          <p:cNvSpPr/>
          <p:nvPr/>
        </p:nvSpPr>
        <p:spPr>
          <a:xfrm>
            <a:off x="2839106" y="-32316"/>
            <a:ext cx="1968649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STRUTTURA</a:t>
            </a:r>
          </a:p>
        </p:txBody>
      </p:sp>
    </p:spTree>
    <p:extLst>
      <p:ext uri="{BB962C8B-B14F-4D97-AF65-F5344CB8AC3E}">
        <p14:creationId xmlns:p14="http://schemas.microsoft.com/office/powerpoint/2010/main" val="426907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Immagine che contiene pianta, fiore, petalo, Pianta acquatica&#10;&#10;Descrizione generata automaticamente">
            <a:extLst>
              <a:ext uri="{FF2B5EF4-FFF2-40B4-BE49-F238E27FC236}">
                <a16:creationId xmlns:a16="http://schemas.microsoft.com/office/drawing/2014/main" id="{EA0DB9C6-3C4F-C0E8-07DE-E75C004AC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6944" b="-445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882317-D9CB-938E-02D9-78EB641A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300" b="0" cap="all">
                <a:solidFill>
                  <a:schemeClr val="bg1"/>
                </a:solidFill>
              </a:rPr>
              <a:t>RISCOPRIRE LA CAPACITA’ DI RIFLETTERE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4E2720-3476-CEC5-107C-81D3B746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it-IT" sz="1600" dirty="0">
                <a:solidFill>
                  <a:schemeClr val="bg1"/>
                </a:solidFill>
              </a:rPr>
              <a:t>Nel Modello Psichiatrico i sintomi fanno riferimento a Funzioni e Sotto funzioni che  lo Psichiatra studia nella Semeiotica per comprendere i sintomi. Poi passa automaticamente e direttamente ai sintomi. </a:t>
            </a:r>
            <a:br>
              <a:rPr lang="it-IT" sz="1600" dirty="0">
                <a:solidFill>
                  <a:schemeClr val="bg1"/>
                </a:solidFill>
              </a:rPr>
            </a:b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Qual è la relazione fra sintomo e funzione?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C’è una relazione tra le funzioni?</a:t>
            </a:r>
            <a:br>
              <a:rPr lang="it-IT" sz="1600" dirty="0">
                <a:solidFill>
                  <a:schemeClr val="bg1"/>
                </a:solidFill>
              </a:rPr>
            </a:br>
            <a:br>
              <a:rPr lang="it-IT" sz="1200" dirty="0">
                <a:solidFill>
                  <a:schemeClr val="bg1"/>
                </a:solidFill>
              </a:rPr>
            </a:b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B13CCC2-F689-C9F8-DF26-937352BC6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223592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9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420BCC6-6FBC-EB1B-227D-85E1BBC2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DA DOVE VENGONO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 SINTOMI?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CasellaDiTesto 2">
            <a:extLst>
              <a:ext uri="{FF2B5EF4-FFF2-40B4-BE49-F238E27FC236}">
                <a16:creationId xmlns:a16="http://schemas.microsoft.com/office/drawing/2014/main" id="{7A11F194-E1EE-77D8-39FA-8697B3BE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971933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31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sinistra 3">
            <a:extLst>
              <a:ext uri="{FF2B5EF4-FFF2-40B4-BE49-F238E27FC236}">
                <a16:creationId xmlns:a16="http://schemas.microsoft.com/office/drawing/2014/main" id="{D42AAEE2-9C7F-A17C-3D79-A7E7C181E95E}"/>
              </a:ext>
            </a:extLst>
          </p:cNvPr>
          <p:cNvSpPr/>
          <p:nvPr/>
        </p:nvSpPr>
        <p:spPr>
          <a:xfrm>
            <a:off x="10271051" y="287079"/>
            <a:ext cx="1737831" cy="5486400"/>
          </a:xfrm>
          <a:prstGeom prst="leftArrow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Delirio</a:t>
            </a:r>
          </a:p>
          <a:p>
            <a:pPr algn="ctr"/>
            <a:r>
              <a:rPr lang="it-IT" dirty="0"/>
              <a:t>Schizo</a:t>
            </a:r>
          </a:p>
          <a:p>
            <a:pPr algn="ctr"/>
            <a:r>
              <a:rPr lang="it-IT" dirty="0"/>
              <a:t>frenico?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Delirio </a:t>
            </a:r>
            <a:r>
              <a:rPr lang="it-IT" dirty="0" err="1"/>
              <a:t>Struttu</a:t>
            </a:r>
            <a:endParaRPr lang="it-IT" dirty="0"/>
          </a:p>
          <a:p>
            <a:pPr algn="ctr"/>
            <a:r>
              <a:rPr lang="it-IT" dirty="0"/>
              <a:t>rato (=Paranoico)?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BCD638C-BB3F-0D66-8501-2D96461EEDC1}"/>
              </a:ext>
            </a:extLst>
          </p:cNvPr>
          <p:cNvSpPr/>
          <p:nvPr/>
        </p:nvSpPr>
        <p:spPr>
          <a:xfrm>
            <a:off x="2590807" y="2009552"/>
            <a:ext cx="2381692" cy="2169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F</a:t>
            </a:r>
            <a:r>
              <a:rPr lang="it-IT" dirty="0"/>
              <a:t>. UMORE/ AFFETTIVITA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D190691-073B-634B-737F-529EADF4F6BE}"/>
              </a:ext>
            </a:extLst>
          </p:cNvPr>
          <p:cNvSpPr/>
          <p:nvPr/>
        </p:nvSpPr>
        <p:spPr>
          <a:xfrm>
            <a:off x="5170973" y="1977655"/>
            <a:ext cx="2381692" cy="2169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F.COGNITIVA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CA05A80-430F-472B-E79B-E485A8F4C262}"/>
              </a:ext>
            </a:extLst>
          </p:cNvPr>
          <p:cNvSpPr/>
          <p:nvPr/>
        </p:nvSpPr>
        <p:spPr>
          <a:xfrm>
            <a:off x="7729873" y="1977655"/>
            <a:ext cx="2381692" cy="2169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DELIRIO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00192F0-712B-0347-E9D0-EBEA16631239}"/>
              </a:ext>
            </a:extLst>
          </p:cNvPr>
          <p:cNvSpPr/>
          <p:nvPr/>
        </p:nvSpPr>
        <p:spPr>
          <a:xfrm>
            <a:off x="81528" y="1977655"/>
            <a:ext cx="2381692" cy="2169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F.AFFETTIVA/PSICOMOTORIA</a:t>
            </a:r>
          </a:p>
        </p:txBody>
      </p:sp>
    </p:spTree>
    <p:extLst>
      <p:ext uri="{BB962C8B-B14F-4D97-AF65-F5344CB8AC3E}">
        <p14:creationId xmlns:p14="http://schemas.microsoft.com/office/powerpoint/2010/main" val="78526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C2858A6-1AEC-D7D3-64BC-A9C7A315C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605398"/>
              </p:ext>
            </p:extLst>
          </p:nvPr>
        </p:nvGraphicFramePr>
        <p:xfrm>
          <a:off x="2032000" y="0"/>
          <a:ext cx="8128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no 2">
            <a:extLst>
              <a:ext uri="{FF2B5EF4-FFF2-40B4-BE49-F238E27FC236}">
                <a16:creationId xmlns:a16="http://schemas.microsoft.com/office/drawing/2014/main" id="{F676319D-64C0-9437-8AB3-6260D5E84985}"/>
              </a:ext>
            </a:extLst>
          </p:cNvPr>
          <p:cNvSpPr/>
          <p:nvPr/>
        </p:nvSpPr>
        <p:spPr>
          <a:xfrm>
            <a:off x="4348729" y="297180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llout con freccia sinistra 3">
            <a:extLst>
              <a:ext uri="{FF2B5EF4-FFF2-40B4-BE49-F238E27FC236}">
                <a16:creationId xmlns:a16="http://schemas.microsoft.com/office/drawing/2014/main" id="{D42AAEE2-9C7F-A17C-3D79-A7E7C181E95E}"/>
              </a:ext>
            </a:extLst>
          </p:cNvPr>
          <p:cNvSpPr/>
          <p:nvPr/>
        </p:nvSpPr>
        <p:spPr>
          <a:xfrm>
            <a:off x="10271051" y="287079"/>
            <a:ext cx="1737831" cy="5518298"/>
          </a:xfrm>
          <a:prstGeom prst="leftArrow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Delirio Schizo</a:t>
            </a:r>
          </a:p>
          <a:p>
            <a:pPr algn="ctr"/>
            <a:r>
              <a:rPr lang="it-IT" dirty="0"/>
              <a:t>frenico?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Delirio </a:t>
            </a:r>
            <a:r>
              <a:rPr lang="it-IT" dirty="0" err="1"/>
              <a:t>Struttu</a:t>
            </a:r>
            <a:endParaRPr lang="it-IT" dirty="0"/>
          </a:p>
          <a:p>
            <a:pPr algn="ctr"/>
            <a:r>
              <a:rPr lang="it-IT" dirty="0"/>
              <a:t>rato (=Paranoico)?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49FEDE9-F184-AE4E-B8CC-1D0A8720B5C2}"/>
              </a:ext>
            </a:extLst>
          </p:cNvPr>
          <p:cNvGrpSpPr/>
          <p:nvPr/>
        </p:nvGrpSpPr>
        <p:grpSpPr>
          <a:xfrm>
            <a:off x="0" y="2163299"/>
            <a:ext cx="1811734" cy="1811734"/>
            <a:chOff x="1366" y="2163299"/>
            <a:chExt cx="1811734" cy="1811734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1AC7149-52E3-2956-0E7D-897F79B5D745}"/>
                </a:ext>
              </a:extLst>
            </p:cNvPr>
            <p:cNvSpPr/>
            <p:nvPr/>
          </p:nvSpPr>
          <p:spPr>
            <a:xfrm>
              <a:off x="1366" y="2163299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DFFA321E-4D05-9DD7-E854-3CDDD1DE3351}"/>
                </a:ext>
              </a:extLst>
            </p:cNvPr>
            <p:cNvSpPr txBox="1"/>
            <p:nvPr/>
          </p:nvSpPr>
          <p:spPr>
            <a:xfrm>
              <a:off x="266688" y="2428621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err="1"/>
                <a:t>F</a:t>
              </a:r>
              <a:r>
                <a:rPr lang="it-IT" sz="1600" kern="1200" dirty="0"/>
                <a:t>. PSICO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/>
                <a:t>MOTORIA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CAC15E1B-1D2D-7B58-1A8A-BB1E034F7991}"/>
              </a:ext>
            </a:extLst>
          </p:cNvPr>
          <p:cNvGrpSpPr/>
          <p:nvPr/>
        </p:nvGrpSpPr>
        <p:grpSpPr>
          <a:xfrm>
            <a:off x="1652919" y="2163299"/>
            <a:ext cx="1050805" cy="1050805"/>
            <a:chOff x="1960214" y="2118397"/>
            <a:chExt cx="1050805" cy="1050805"/>
          </a:xfrm>
        </p:grpSpPr>
        <p:sp>
          <p:nvSpPr>
            <p:cNvPr id="10" name="Più 9">
              <a:extLst>
                <a:ext uri="{FF2B5EF4-FFF2-40B4-BE49-F238E27FC236}">
                  <a16:creationId xmlns:a16="http://schemas.microsoft.com/office/drawing/2014/main" id="{1BB70444-422F-F49B-5C0D-97B3FE512746}"/>
                </a:ext>
              </a:extLst>
            </p:cNvPr>
            <p:cNvSpPr/>
            <p:nvPr/>
          </p:nvSpPr>
          <p:spPr>
            <a:xfrm>
              <a:off x="1960214" y="2118397"/>
              <a:ext cx="1050805" cy="1050805"/>
            </a:xfrm>
            <a:prstGeom prst="mathPlu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Più 4">
              <a:extLst>
                <a:ext uri="{FF2B5EF4-FFF2-40B4-BE49-F238E27FC236}">
                  <a16:creationId xmlns:a16="http://schemas.microsoft.com/office/drawing/2014/main" id="{0F3DEEF6-F1B0-8AA1-32C3-0F53EB1CA9AF}"/>
                </a:ext>
              </a:extLst>
            </p:cNvPr>
            <p:cNvSpPr txBox="1"/>
            <p:nvPr/>
          </p:nvSpPr>
          <p:spPr>
            <a:xfrm>
              <a:off x="2099498" y="2520225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kern="1200"/>
            </a:p>
          </p:txBody>
        </p:sp>
      </p:grpSp>
      <p:sp>
        <p:nvSpPr>
          <p:cNvPr id="12" name="Meno 11">
            <a:extLst>
              <a:ext uri="{FF2B5EF4-FFF2-40B4-BE49-F238E27FC236}">
                <a16:creationId xmlns:a16="http://schemas.microsoft.com/office/drawing/2014/main" id="{C80A8CA0-A37F-A51F-F837-97CD7EEF2E24}"/>
              </a:ext>
            </a:extLst>
          </p:cNvPr>
          <p:cNvSpPr/>
          <p:nvPr/>
        </p:nvSpPr>
        <p:spPr>
          <a:xfrm>
            <a:off x="1721121" y="3009014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3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C091801-3C37-2184-4140-5C66D298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182118"/>
              </p:ext>
            </p:extLst>
          </p:nvPr>
        </p:nvGraphicFramePr>
        <p:xfrm>
          <a:off x="265810" y="1158949"/>
          <a:ext cx="5592719" cy="482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9F5DBC28-9AA8-64EF-AA77-510C80C1C407}"/>
              </a:ext>
            </a:extLst>
          </p:cNvPr>
          <p:cNvSpPr/>
          <p:nvPr/>
        </p:nvSpPr>
        <p:spPr>
          <a:xfrm>
            <a:off x="106326" y="191386"/>
            <a:ext cx="12620846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  DELIRIO SCHIZOFRENICO                                                DELIRIO STRUTTURATO (paranoico)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C27262E-BBA0-BC10-BBF9-5BFE144E6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641990"/>
              </p:ext>
            </p:extLst>
          </p:nvPr>
        </p:nvGraphicFramePr>
        <p:xfrm>
          <a:off x="7134453" y="1158949"/>
          <a:ext cx="5592719" cy="482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ttangolo con angoli arrotondati sullo stesso lato 5">
            <a:extLst>
              <a:ext uri="{FF2B5EF4-FFF2-40B4-BE49-F238E27FC236}">
                <a16:creationId xmlns:a16="http://schemas.microsoft.com/office/drawing/2014/main" id="{B331F929-5C96-A14F-6F3B-6CDA5B2FDE1A}"/>
              </a:ext>
            </a:extLst>
          </p:cNvPr>
          <p:cNvSpPr/>
          <p:nvPr/>
        </p:nvSpPr>
        <p:spPr>
          <a:xfrm>
            <a:off x="1073888" y="6049926"/>
            <a:ext cx="3859619" cy="691116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SCOPO:INTEGRARE</a:t>
            </a:r>
          </a:p>
        </p:txBody>
      </p:sp>
      <p:sp>
        <p:nvSpPr>
          <p:cNvPr id="7" name="Rettangolo con angoli arrotondati sullo stesso lato 6">
            <a:extLst>
              <a:ext uri="{FF2B5EF4-FFF2-40B4-BE49-F238E27FC236}">
                <a16:creationId xmlns:a16="http://schemas.microsoft.com/office/drawing/2014/main" id="{006A9822-4CB9-54A2-7ED8-B9806AEEF128}"/>
              </a:ext>
            </a:extLst>
          </p:cNvPr>
          <p:cNvSpPr/>
          <p:nvPr/>
        </p:nvSpPr>
        <p:spPr>
          <a:xfrm>
            <a:off x="8133911" y="6049926"/>
            <a:ext cx="3859619" cy="691116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SCOPO:TENERE LONTANO</a:t>
            </a:r>
          </a:p>
        </p:txBody>
      </p:sp>
    </p:spTree>
    <p:extLst>
      <p:ext uri="{BB962C8B-B14F-4D97-AF65-F5344CB8AC3E}">
        <p14:creationId xmlns:p14="http://schemas.microsoft.com/office/powerpoint/2010/main" val="209417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77364" y="1172583"/>
            <a:ext cx="7186140" cy="56854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 algn="ctr"/>
            <a:endParaRPr lang="it-IT" sz="1600" dirty="0">
              <a:solidFill>
                <a:srgbClr val="002060"/>
              </a:solidFill>
            </a:endParaRPr>
          </a:p>
          <a:p>
            <a:pPr algn="ctr"/>
            <a:endParaRPr lang="it-IT" sz="1600" dirty="0">
              <a:solidFill>
                <a:srgbClr val="002060"/>
              </a:solidFill>
            </a:endParaRPr>
          </a:p>
          <a:p>
            <a:pPr algn="ctr"/>
            <a:endParaRPr lang="it-IT" sz="1600" dirty="0">
              <a:solidFill>
                <a:srgbClr val="002060"/>
              </a:solidFill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«L’isteria è una forma di depressione, e cioè di riduzione delle </a:t>
            </a:r>
            <a:r>
              <a:rPr lang="it-IT" sz="2800" b="1" i="1" dirty="0">
                <a:solidFill>
                  <a:schemeClr val="tx1"/>
                </a:solidFill>
              </a:rPr>
              <a:t>capacità integrative</a:t>
            </a:r>
            <a:r>
              <a:rPr lang="it-IT" sz="2800" dirty="0">
                <a:solidFill>
                  <a:schemeClr val="bg1"/>
                </a:solidFill>
              </a:rPr>
              <a:t>, caratterizzata da un restringimento del campo di coscienza e da una tendenza alla dissociazione ed emancipazione di sistemi di pensiero e di </a:t>
            </a:r>
            <a:r>
              <a:rPr lang="it-IT" sz="2800" b="1" i="1" dirty="0">
                <a:solidFill>
                  <a:schemeClr val="tx1"/>
                </a:solidFill>
              </a:rPr>
              <a:t>funzioni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che vanno a costituire l’intera persona</a:t>
            </a:r>
          </a:p>
          <a:p>
            <a:pPr algn="ctr"/>
            <a:endParaRPr lang="it-IT" sz="4000" dirty="0">
              <a:solidFill>
                <a:schemeClr val="bg1"/>
              </a:solidFill>
            </a:endParaRPr>
          </a:p>
          <a:p>
            <a:pPr algn="ctr"/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8105" y="298155"/>
            <a:ext cx="7325140" cy="7591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PIERRE JANET(1859-1947)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8269357" y="279690"/>
            <a:ext cx="3444538" cy="654064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MODELLO TERAPEUTICO IN 3 FASI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/>
                </a:solidFill>
              </a:rPr>
              <a:t>STABILIZZAZIONE E RIDUZIONE DEI SINTOMI ED AUMENTO DELLA </a:t>
            </a:r>
            <a:r>
              <a:rPr lang="it-IT" sz="2000" b="1" i="1" dirty="0">
                <a:solidFill>
                  <a:schemeClr val="tx1"/>
                </a:solidFill>
              </a:rPr>
              <a:t>CAPACITA’ INTEGRATIVA </a:t>
            </a:r>
            <a:r>
              <a:rPr lang="it-IT" dirty="0">
                <a:solidFill>
                  <a:schemeClr val="bg1"/>
                </a:solidFill>
              </a:rPr>
              <a:t>DELL’INDIVIDUO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/>
                </a:solidFill>
              </a:rPr>
              <a:t>TRATTAMENTO DELLE MEMORIE TRAUMATICHE E RIDUZIONE DELLE AZIONI FISICHE  E MENTALI RIMASTE INCOMPLETE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tx1"/>
                </a:solidFill>
              </a:rPr>
              <a:t>INTEGRAZIONE DELLA PERSONALITA’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03182D-D293-D147-9B25-79C82E99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90" y="863600"/>
            <a:ext cx="6007100" cy="33664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600" b="0" cap="all" dirty="0">
                <a:solidFill>
                  <a:schemeClr val="bg1"/>
                </a:solidFill>
              </a:rPr>
              <a:t>Il passaggio: INTEGRAZIONE  GERARCHIA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22B01D4B-FA1F-64E4-CF77-5A431F65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74047"/>
              </p:ext>
            </p:extLst>
          </p:nvPr>
        </p:nvGraphicFramePr>
        <p:xfrm>
          <a:off x="6231396" y="794719"/>
          <a:ext cx="5950036" cy="525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453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8F6D2025-F8EA-2A24-CD5D-57720FEB7DCE}"/>
              </a:ext>
            </a:extLst>
          </p:cNvPr>
          <p:cNvSpPr/>
          <p:nvPr/>
        </p:nvSpPr>
        <p:spPr>
          <a:xfrm>
            <a:off x="2286007" y="-138226"/>
            <a:ext cx="6815469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PRESUPPOSTI DELL’ INTEGRAZIONE</a:t>
            </a:r>
          </a:p>
        </p:txBody>
      </p:sp>
      <p:sp>
        <p:nvSpPr>
          <p:cNvPr id="7" name="Rettangolo con angoli arrotondati sullo stesso lato 6">
            <a:extLst>
              <a:ext uri="{FF2B5EF4-FFF2-40B4-BE49-F238E27FC236}">
                <a16:creationId xmlns:a16="http://schemas.microsoft.com/office/drawing/2014/main" id="{E79571E3-1AFF-C26A-F2E7-D11A25FAB405}"/>
              </a:ext>
            </a:extLst>
          </p:cNvPr>
          <p:cNvSpPr/>
          <p:nvPr/>
        </p:nvSpPr>
        <p:spPr>
          <a:xfrm>
            <a:off x="223292" y="2281519"/>
            <a:ext cx="2211569" cy="3157869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DUE IDENTITA’ DISTINTE E IN RELAZIONE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ADBED098-0302-10DA-759A-6CA4F3756FD4}"/>
              </a:ext>
            </a:extLst>
          </p:cNvPr>
          <p:cNvSpPr/>
          <p:nvPr/>
        </p:nvSpPr>
        <p:spPr>
          <a:xfrm>
            <a:off x="2846871" y="3270346"/>
            <a:ext cx="1254641" cy="1180214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 LIVELLI LOGICI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824F3BC-5300-539B-2AEB-E5CC75E7F946}"/>
              </a:ext>
            </a:extLst>
          </p:cNvPr>
          <p:cNvSpPr/>
          <p:nvPr/>
        </p:nvSpPr>
        <p:spPr>
          <a:xfrm>
            <a:off x="4864396" y="1701208"/>
            <a:ext cx="2208027" cy="19191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F</a:t>
            </a:r>
            <a:r>
              <a:rPr lang="it-IT" dirty="0"/>
              <a:t>. COGNITIVA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2E2C9A63-42AB-B43D-D4ED-77C1D353A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081718"/>
              </p:ext>
            </p:extLst>
          </p:nvPr>
        </p:nvGraphicFramePr>
        <p:xfrm>
          <a:off x="4338086" y="3997839"/>
          <a:ext cx="3349256" cy="262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6A5D2C25-DFB9-ADDA-15B3-3C64789BB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118879"/>
              </p:ext>
            </p:extLst>
          </p:nvPr>
        </p:nvGraphicFramePr>
        <p:xfrm>
          <a:off x="8066566" y="3997838"/>
          <a:ext cx="3349256" cy="262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Ovale 14">
            <a:extLst>
              <a:ext uri="{FF2B5EF4-FFF2-40B4-BE49-F238E27FC236}">
                <a16:creationId xmlns:a16="http://schemas.microsoft.com/office/drawing/2014/main" id="{332310CF-6DBB-EE90-8583-2D104047F5E1}"/>
              </a:ext>
            </a:extLst>
          </p:cNvPr>
          <p:cNvSpPr/>
          <p:nvPr/>
        </p:nvSpPr>
        <p:spPr>
          <a:xfrm>
            <a:off x="8509589" y="1701207"/>
            <a:ext cx="2208027" cy="1919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F</a:t>
            </a:r>
            <a:r>
              <a:rPr lang="it-IT" dirty="0"/>
              <a:t>.    EMOTIVA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F3EB84-2044-74FE-F130-B037144BE4D9}"/>
              </a:ext>
            </a:extLst>
          </p:cNvPr>
          <p:cNvSpPr txBox="1"/>
          <p:nvPr/>
        </p:nvSpPr>
        <p:spPr>
          <a:xfrm>
            <a:off x="7302823" y="1446051"/>
            <a:ext cx="9755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PARTI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7C1FA4-9F41-6B52-59F5-723265B027DB}"/>
              </a:ext>
            </a:extLst>
          </p:cNvPr>
          <p:cNvSpPr txBox="1"/>
          <p:nvPr/>
        </p:nvSpPr>
        <p:spPr>
          <a:xfrm>
            <a:off x="7087483" y="5014091"/>
            <a:ext cx="14062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TOTALITA</a:t>
            </a:r>
            <a:r>
              <a:rPr lang="it-IT" dirty="0"/>
              <a:t>’</a:t>
            </a:r>
            <a:r>
              <a:rPr lang="it-IT" dirty="0">
                <a:solidFill>
                  <a:schemeClr val="bg1"/>
                </a:solidFill>
              </a:rPr>
              <a:t>’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A3535F-2812-1916-DC1B-31FB586CFA51}"/>
              </a:ext>
            </a:extLst>
          </p:cNvPr>
          <p:cNvSpPr txBox="1"/>
          <p:nvPr/>
        </p:nvSpPr>
        <p:spPr>
          <a:xfrm>
            <a:off x="5254333" y="3813172"/>
            <a:ext cx="150874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FORMULA 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24ED3A-3C22-0A3A-C69C-27C295CE0DEC}"/>
              </a:ext>
            </a:extLst>
          </p:cNvPr>
          <p:cNvSpPr txBox="1"/>
          <p:nvPr/>
        </p:nvSpPr>
        <p:spPr>
          <a:xfrm>
            <a:off x="8983615" y="3813172"/>
            <a:ext cx="151515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FORMULA b</a:t>
            </a:r>
          </a:p>
        </p:txBody>
      </p:sp>
    </p:spTree>
    <p:extLst>
      <p:ext uri="{BB962C8B-B14F-4D97-AF65-F5344CB8AC3E}">
        <p14:creationId xmlns:p14="http://schemas.microsoft.com/office/powerpoint/2010/main" val="1105574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con freccia destra 1">
            <a:extLst>
              <a:ext uri="{FF2B5EF4-FFF2-40B4-BE49-F238E27FC236}">
                <a16:creationId xmlns:a16="http://schemas.microsoft.com/office/drawing/2014/main" id="{F528EDA3-9A47-7D66-30D5-EC93ECF7799E}"/>
              </a:ext>
            </a:extLst>
          </p:cNvPr>
          <p:cNvSpPr/>
          <p:nvPr/>
        </p:nvSpPr>
        <p:spPr>
          <a:xfrm>
            <a:off x="2360432" y="2147781"/>
            <a:ext cx="3955312" cy="1775638"/>
          </a:xfrm>
          <a:prstGeom prst="rightArrow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INTEGRAZIONE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4829D1-7B98-6D78-C0CD-25E61DF9CA95}"/>
              </a:ext>
            </a:extLst>
          </p:cNvPr>
          <p:cNvSpPr/>
          <p:nvPr/>
        </p:nvSpPr>
        <p:spPr>
          <a:xfrm>
            <a:off x="7520766" y="2477391"/>
            <a:ext cx="1655135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FORZA</a:t>
            </a:r>
          </a:p>
        </p:txBody>
      </p:sp>
      <p:sp>
        <p:nvSpPr>
          <p:cNvPr id="4" name="Callout con freccia destra 3">
            <a:extLst>
              <a:ext uri="{FF2B5EF4-FFF2-40B4-BE49-F238E27FC236}">
                <a16:creationId xmlns:a16="http://schemas.microsoft.com/office/drawing/2014/main" id="{ED5F0744-2E21-CA9C-298C-88ED5BFD2FAD}"/>
              </a:ext>
            </a:extLst>
          </p:cNvPr>
          <p:cNvSpPr/>
          <p:nvPr/>
        </p:nvSpPr>
        <p:spPr>
          <a:xfrm>
            <a:off x="2360432" y="4274292"/>
            <a:ext cx="3955312" cy="1775638"/>
          </a:xfrm>
          <a:prstGeom prst="rightArrowCallou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DIS-INTEGRAZIONE (= DISSOCIAZIONE)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51C16D8-2EAD-6E99-D65E-D414BDB140BF}"/>
              </a:ext>
            </a:extLst>
          </p:cNvPr>
          <p:cNvSpPr/>
          <p:nvPr/>
        </p:nvSpPr>
        <p:spPr>
          <a:xfrm>
            <a:off x="7520766" y="4699596"/>
            <a:ext cx="1655135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DEBOLEZZA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8F6D2025-F8EA-2A24-CD5D-57720FEB7DCE}"/>
              </a:ext>
            </a:extLst>
          </p:cNvPr>
          <p:cNvSpPr/>
          <p:nvPr/>
        </p:nvSpPr>
        <p:spPr>
          <a:xfrm>
            <a:off x="2360431" y="691114"/>
            <a:ext cx="6815469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REGOLA DELL’ INTEGRAZIONE</a:t>
            </a:r>
          </a:p>
        </p:txBody>
      </p:sp>
    </p:spTree>
    <p:extLst>
      <p:ext uri="{BB962C8B-B14F-4D97-AF65-F5344CB8AC3E}">
        <p14:creationId xmlns:p14="http://schemas.microsoft.com/office/powerpoint/2010/main" val="375831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Lampadina di carta sgualcita">
            <a:extLst>
              <a:ext uri="{FF2B5EF4-FFF2-40B4-BE49-F238E27FC236}">
                <a16:creationId xmlns:a16="http://schemas.microsoft.com/office/drawing/2014/main" id="{3FF7F134-2730-B1F8-779E-9451D0F9F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5" r="28003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34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9CBF31-698F-C046-BE87-49347215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it-IT" sz="2300"/>
              <a:t>Un esempio: </a:t>
            </a:r>
            <a:br>
              <a:rPr lang="it-IT" sz="2300"/>
            </a:br>
            <a:r>
              <a:rPr lang="it-IT" sz="2300"/>
              <a:t>IL COMPORTAMENTO SUICIDARIO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52B91E-F9BF-BC4A-88C6-0375ADCD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it-IT"/>
              <a:t>Ideazione suicidaria</a:t>
            </a:r>
          </a:p>
          <a:p>
            <a:r>
              <a:rPr lang="it-IT"/>
              <a:t>Progettazione suicidaria</a:t>
            </a:r>
          </a:p>
          <a:p>
            <a:r>
              <a:rPr lang="it-IT"/>
              <a:t>Tentativo di suicidio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Sono momenti slegati o passaggi coerenti di una integrazione temuta?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02D9-836D-1261-4E2F-2A822F739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5" r="25190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1ADB4B-F17C-4298-D986-A172A2E6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101" y="1876007"/>
            <a:ext cx="6666980" cy="292911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6000" b="0" cap="all" dirty="0"/>
              <a:t>“IL CASO INTEGRAZIONI”</a:t>
            </a:r>
            <a:br>
              <a:rPr lang="en-US" sz="6000" b="0" cap="all" dirty="0"/>
            </a:br>
            <a:r>
              <a:rPr lang="en-US" sz="2700" b="0" dirty="0"/>
              <a:t>il </a:t>
            </a:r>
            <a:r>
              <a:rPr lang="en-US" sz="2700" b="0" dirty="0" err="1"/>
              <a:t>risultato</a:t>
            </a:r>
            <a:r>
              <a:rPr lang="en-US" sz="2700" b="0" dirty="0"/>
              <a:t> </a:t>
            </a:r>
            <a:r>
              <a:rPr lang="en-US" sz="2700" b="0" dirty="0" err="1"/>
              <a:t>dell’integrazione</a:t>
            </a:r>
            <a:r>
              <a:rPr lang="en-US" sz="2700" b="0" dirty="0"/>
              <a:t> </a:t>
            </a:r>
            <a:r>
              <a:rPr lang="en-US" sz="2700" b="0" dirty="0" err="1"/>
              <a:t>fra</a:t>
            </a:r>
            <a:r>
              <a:rPr lang="en-US" sz="2700" b="0" dirty="0"/>
              <a:t> </a:t>
            </a:r>
            <a:r>
              <a:rPr lang="en-US" sz="2700" b="0" dirty="0" err="1"/>
              <a:t>farmacoterapia</a:t>
            </a:r>
            <a:r>
              <a:rPr lang="en-US" sz="2700" b="0" dirty="0"/>
              <a:t> e </a:t>
            </a:r>
            <a:r>
              <a:rPr lang="en-US" sz="2700" b="0" dirty="0" err="1"/>
              <a:t>psicoterapia</a:t>
            </a:r>
            <a:endParaRPr lang="en-US" sz="6000" b="0" cap="al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12C0FE-FC4B-5B46-8FBC-D9BFA1EC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38" y="784182"/>
            <a:ext cx="4612549" cy="33664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800" b="0" cap="all" dirty="0" err="1">
                <a:solidFill>
                  <a:schemeClr val="bg1"/>
                </a:solidFill>
              </a:rPr>
              <a:t>ideazione</a:t>
            </a:r>
            <a:r>
              <a:rPr lang="en-US" sz="4800" b="0" cap="all" dirty="0">
                <a:solidFill>
                  <a:schemeClr val="bg1"/>
                </a:solidFill>
              </a:rPr>
              <a:t> SUICIDARIA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8424828-28FB-BDAF-02B4-02DF21F4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738674"/>
              </p:ext>
            </p:extLst>
          </p:nvPr>
        </p:nvGraphicFramePr>
        <p:xfrm>
          <a:off x="4722607" y="750844"/>
          <a:ext cx="7460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 con freccia in giù 2">
            <a:extLst>
              <a:ext uri="{FF2B5EF4-FFF2-40B4-BE49-F238E27FC236}">
                <a16:creationId xmlns:a16="http://schemas.microsoft.com/office/drawing/2014/main" id="{1FEF1767-4B9B-763B-4EDC-54444D920E4B}"/>
              </a:ext>
            </a:extLst>
          </p:cNvPr>
          <p:cNvSpPr/>
          <p:nvPr/>
        </p:nvSpPr>
        <p:spPr>
          <a:xfrm>
            <a:off x="818707" y="1052624"/>
            <a:ext cx="2137144" cy="9144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SINTOMO</a:t>
            </a:r>
          </a:p>
        </p:txBody>
      </p:sp>
    </p:spTree>
    <p:extLst>
      <p:ext uri="{BB962C8B-B14F-4D97-AF65-F5344CB8AC3E}">
        <p14:creationId xmlns:p14="http://schemas.microsoft.com/office/powerpoint/2010/main" val="207677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12C0FE-FC4B-5B46-8FBC-D9BFA1EC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" y="1443400"/>
            <a:ext cx="4612549" cy="288674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4800" b="0" cap="all" dirty="0" err="1">
                <a:solidFill>
                  <a:schemeClr val="bg1"/>
                </a:solidFill>
              </a:rPr>
              <a:t>ProgetTO</a:t>
            </a:r>
            <a:r>
              <a:rPr lang="en-US" sz="4800" b="0" cap="all" dirty="0">
                <a:solidFill>
                  <a:schemeClr val="bg1"/>
                </a:solidFill>
              </a:rPr>
              <a:t> DI</a:t>
            </a:r>
            <a:br>
              <a:rPr lang="en-US" sz="4800" b="0" cap="all" dirty="0">
                <a:solidFill>
                  <a:schemeClr val="bg1"/>
                </a:solidFill>
              </a:rPr>
            </a:br>
            <a:r>
              <a:rPr lang="en-US" sz="4800" b="0" cap="all" dirty="0">
                <a:solidFill>
                  <a:schemeClr val="bg1"/>
                </a:solidFill>
              </a:rPr>
              <a:t>SUICIDIO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8424828-28FB-BDAF-02B4-02DF21F4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255790"/>
              </p:ext>
            </p:extLst>
          </p:nvPr>
        </p:nvGraphicFramePr>
        <p:xfrm>
          <a:off x="4722607" y="750844"/>
          <a:ext cx="7460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 con freccia in giù 2">
            <a:extLst>
              <a:ext uri="{FF2B5EF4-FFF2-40B4-BE49-F238E27FC236}">
                <a16:creationId xmlns:a16="http://schemas.microsoft.com/office/drawing/2014/main" id="{492B5E20-96EA-FC72-4801-20CAFFDB0D73}"/>
              </a:ext>
            </a:extLst>
          </p:cNvPr>
          <p:cNvSpPr/>
          <p:nvPr/>
        </p:nvSpPr>
        <p:spPr>
          <a:xfrm>
            <a:off x="903768" y="1443398"/>
            <a:ext cx="1829958" cy="87187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SINTOMO</a:t>
            </a:r>
          </a:p>
        </p:txBody>
      </p:sp>
    </p:spTree>
    <p:extLst>
      <p:ext uri="{BB962C8B-B14F-4D97-AF65-F5344CB8AC3E}">
        <p14:creationId xmlns:p14="http://schemas.microsoft.com/office/powerpoint/2010/main" val="656118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12C0FE-FC4B-5B46-8FBC-D9BFA1EC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39" y="1825982"/>
            <a:ext cx="4849361" cy="23246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b="0" cap="all" dirty="0" err="1">
                <a:solidFill>
                  <a:schemeClr val="bg1"/>
                </a:solidFill>
              </a:rPr>
              <a:t>Tentativo</a:t>
            </a:r>
            <a:r>
              <a:rPr lang="en-US" sz="4000" b="0" cap="all" dirty="0">
                <a:solidFill>
                  <a:schemeClr val="bg1"/>
                </a:solidFill>
              </a:rPr>
              <a:t> DI SUICIDIO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8424828-28FB-BDAF-02B4-02DF21F4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288770"/>
              </p:ext>
            </p:extLst>
          </p:nvPr>
        </p:nvGraphicFramePr>
        <p:xfrm>
          <a:off x="4722607" y="750844"/>
          <a:ext cx="7460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llout con freccia in giù 2">
            <a:extLst>
              <a:ext uri="{FF2B5EF4-FFF2-40B4-BE49-F238E27FC236}">
                <a16:creationId xmlns:a16="http://schemas.microsoft.com/office/drawing/2014/main" id="{FCA3C880-53F8-439F-0BA6-FF1948F798D6}"/>
              </a:ext>
            </a:extLst>
          </p:cNvPr>
          <p:cNvSpPr/>
          <p:nvPr/>
        </p:nvSpPr>
        <p:spPr>
          <a:xfrm>
            <a:off x="903767" y="1403497"/>
            <a:ext cx="1594884" cy="995231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SINTOMO</a:t>
            </a:r>
          </a:p>
        </p:txBody>
      </p:sp>
    </p:spTree>
    <p:extLst>
      <p:ext uri="{BB962C8B-B14F-4D97-AF65-F5344CB8AC3E}">
        <p14:creationId xmlns:p14="http://schemas.microsoft.com/office/powerpoint/2010/main" val="52875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F6943-C6F2-8A4E-9264-1842D6B00F2F}"/>
              </a:ext>
            </a:extLst>
          </p:cNvPr>
          <p:cNvSpPr txBox="1"/>
          <p:nvPr/>
        </p:nvSpPr>
        <p:spPr>
          <a:xfrm>
            <a:off x="1535372" y="4872251"/>
            <a:ext cx="10013709" cy="103036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SCELTA TERAPEUTICA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D679F5F-6AD6-07BD-4C85-C191D523D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57475"/>
              </p:ext>
            </p:extLst>
          </p:nvPr>
        </p:nvGraphicFramePr>
        <p:xfrm>
          <a:off x="1714241" y="704851"/>
          <a:ext cx="9834026" cy="33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64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A849592-CA64-BF5B-F1CA-A64EE9F513FF}"/>
              </a:ext>
            </a:extLst>
          </p:cNvPr>
          <p:cNvSpPr/>
          <p:nvPr/>
        </p:nvSpPr>
        <p:spPr>
          <a:xfrm>
            <a:off x="4625788" y="1000475"/>
            <a:ext cx="2323652" cy="590594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</a:t>
            </a:r>
            <a:r>
              <a:rPr lang="it-IT" dirty="0" err="1"/>
              <a:t>haldol</a:t>
            </a:r>
            <a:r>
              <a:rPr lang="it-IT" dirty="0"/>
              <a:t>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 FLUFENAZINA (</a:t>
            </a:r>
            <a:r>
              <a:rPr lang="it-IT" dirty="0" err="1"/>
              <a:t>moditen</a:t>
            </a:r>
            <a:r>
              <a:rPr lang="it-IT" dirty="0"/>
              <a:t>)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E9C81BAF-0D63-C56E-A08A-855B9872886B}"/>
              </a:ext>
            </a:extLst>
          </p:cNvPr>
          <p:cNvSpPr/>
          <p:nvPr/>
        </p:nvSpPr>
        <p:spPr>
          <a:xfrm>
            <a:off x="1527585" y="1737373"/>
            <a:ext cx="2538805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DELIRIO STRUTTURATO (PARANOIA)</a:t>
            </a:r>
          </a:p>
        </p:txBody>
      </p:sp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FE288F1A-5A02-E3F6-0B23-E57A040F6E96}"/>
              </a:ext>
            </a:extLst>
          </p:cNvPr>
          <p:cNvSpPr/>
          <p:nvPr/>
        </p:nvSpPr>
        <p:spPr>
          <a:xfrm>
            <a:off x="1527586" y="5337599"/>
            <a:ext cx="2538804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DELIRIO SCHIZOFRENICO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CF2A22B8-9E3B-D196-59D9-040489D1E6B0}"/>
              </a:ext>
            </a:extLst>
          </p:cNvPr>
          <p:cNvSpPr/>
          <p:nvPr/>
        </p:nvSpPr>
        <p:spPr>
          <a:xfrm>
            <a:off x="7281134" y="5337599"/>
            <a:ext cx="2538805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PENSIERO ANALOGICO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C21970D8-18D5-4EFD-F168-C656E38CF2A6}"/>
              </a:ext>
            </a:extLst>
          </p:cNvPr>
          <p:cNvSpPr/>
          <p:nvPr/>
        </p:nvSpPr>
        <p:spPr>
          <a:xfrm>
            <a:off x="7281133" y="1737373"/>
            <a:ext cx="2538805" cy="91440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PENSIERO RIGIDO DEDUTTIVO</a:t>
            </a:r>
          </a:p>
        </p:txBody>
      </p:sp>
      <p:sp>
        <p:nvSpPr>
          <p:cNvPr id="10" name="Pergamena 2 9">
            <a:extLst>
              <a:ext uri="{FF2B5EF4-FFF2-40B4-BE49-F238E27FC236}">
                <a16:creationId xmlns:a16="http://schemas.microsoft.com/office/drawing/2014/main" id="{4704A300-1F5A-4A33-C0D9-68C1BF443186}"/>
              </a:ext>
            </a:extLst>
          </p:cNvPr>
          <p:cNvSpPr/>
          <p:nvPr/>
        </p:nvSpPr>
        <p:spPr>
          <a:xfrm>
            <a:off x="180190" y="3429000"/>
            <a:ext cx="2616797" cy="103327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COGNITIVA</a:t>
            </a:r>
          </a:p>
        </p:txBody>
      </p:sp>
      <p:sp>
        <p:nvSpPr>
          <p:cNvPr id="11" name="Pergamena 2 10">
            <a:extLst>
              <a:ext uri="{FF2B5EF4-FFF2-40B4-BE49-F238E27FC236}">
                <a16:creationId xmlns:a16="http://schemas.microsoft.com/office/drawing/2014/main" id="{D98023E2-7790-5726-F237-663A89195FE8}"/>
              </a:ext>
            </a:extLst>
          </p:cNvPr>
          <p:cNvSpPr/>
          <p:nvPr/>
        </p:nvSpPr>
        <p:spPr>
          <a:xfrm>
            <a:off x="8666786" y="3342684"/>
            <a:ext cx="2616797" cy="103327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LINGUAGGIO</a:t>
            </a:r>
          </a:p>
          <a:p>
            <a:pPr algn="ctr"/>
            <a:r>
              <a:rPr lang="it-IT" dirty="0"/>
              <a:t>Razionale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E7537E6E-028E-F020-1D0C-F5137F4A5506}"/>
              </a:ext>
            </a:extLst>
          </p:cNvPr>
          <p:cNvSpPr/>
          <p:nvPr/>
        </p:nvSpPr>
        <p:spPr>
          <a:xfrm>
            <a:off x="1527585" y="0"/>
            <a:ext cx="9208547" cy="9144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Un salto nel passato</a:t>
            </a:r>
            <a:r>
              <a:rPr lang="it-IT" sz="2800" dirty="0"/>
              <a:t> </a:t>
            </a:r>
            <a:r>
              <a:rPr lang="it-IT" b="1" i="1" dirty="0"/>
              <a:t>(anni ’70-’80)</a:t>
            </a:r>
            <a:r>
              <a:rPr lang="it-IT" dirty="0"/>
              <a:t>                   </a:t>
            </a:r>
          </a:p>
          <a:p>
            <a:pPr algn="ctr"/>
            <a:r>
              <a:rPr lang="it-IT" dirty="0"/>
              <a:t>PRIMA DEI TRANQUILLANTI MAGGIORI DI 2° GENERAZIONE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67070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206FE4A-ACDE-50F7-5C3F-678E356A5304}"/>
              </a:ext>
            </a:extLst>
          </p:cNvPr>
          <p:cNvSpPr/>
          <p:nvPr/>
        </p:nvSpPr>
        <p:spPr>
          <a:xfrm>
            <a:off x="645460" y="333487"/>
            <a:ext cx="10316582" cy="7853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e il presente»  CONFRONTO FRA MODELLI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                                            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D62DB68-4861-BBB9-168B-B987FD2A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892021"/>
              </p:ext>
            </p:extLst>
          </p:nvPr>
        </p:nvGraphicFramePr>
        <p:xfrm>
          <a:off x="208376" y="1467294"/>
          <a:ext cx="4618805" cy="493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7D5974E8-B4BA-9BA8-4964-DEE51120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748720"/>
              </p:ext>
            </p:extLst>
          </p:nvPr>
        </p:nvGraphicFramePr>
        <p:xfrm>
          <a:off x="7231753" y="1467295"/>
          <a:ext cx="4751871" cy="480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8344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F041D163-5DD3-C7BC-B84A-664751FAC6DB}"/>
              </a:ext>
            </a:extLst>
          </p:cNvPr>
          <p:cNvSpPr/>
          <p:nvPr/>
        </p:nvSpPr>
        <p:spPr>
          <a:xfrm>
            <a:off x="1148227" y="2329934"/>
            <a:ext cx="2474259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9BEDE16F-71FB-724A-C8B9-3EB6638C847C}"/>
              </a:ext>
            </a:extLst>
          </p:cNvPr>
          <p:cNvSpPr/>
          <p:nvPr/>
        </p:nvSpPr>
        <p:spPr>
          <a:xfrm>
            <a:off x="7896112" y="2248348"/>
            <a:ext cx="2678653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LINGUAGGIO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206FE4A-ACDE-50F7-5C3F-678E356A5304}"/>
              </a:ext>
            </a:extLst>
          </p:cNvPr>
          <p:cNvSpPr/>
          <p:nvPr/>
        </p:nvSpPr>
        <p:spPr>
          <a:xfrm>
            <a:off x="645460" y="333487"/>
            <a:ext cx="10316582" cy="7853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CONFRONTO FRA MODELLI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                                            </a:t>
            </a:r>
          </a:p>
        </p:txBody>
      </p:sp>
      <p:sp>
        <p:nvSpPr>
          <p:cNvPr id="8" name="Unisci 7">
            <a:extLst>
              <a:ext uri="{FF2B5EF4-FFF2-40B4-BE49-F238E27FC236}">
                <a16:creationId xmlns:a16="http://schemas.microsoft.com/office/drawing/2014/main" id="{ADD93FBE-FFCC-4944-33A3-60D373B03DAD}"/>
              </a:ext>
            </a:extLst>
          </p:cNvPr>
          <p:cNvSpPr/>
          <p:nvPr/>
        </p:nvSpPr>
        <p:spPr>
          <a:xfrm>
            <a:off x="157021" y="1245197"/>
            <a:ext cx="4456670" cy="1003151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MODELLO MEDICO</a:t>
            </a:r>
          </a:p>
        </p:txBody>
      </p:sp>
      <p:sp>
        <p:nvSpPr>
          <p:cNvPr id="10" name="Unisci 9">
            <a:extLst>
              <a:ext uri="{FF2B5EF4-FFF2-40B4-BE49-F238E27FC236}">
                <a16:creationId xmlns:a16="http://schemas.microsoft.com/office/drawing/2014/main" id="{3DB38DFC-DF25-D3A7-6EAF-7E9510610AE1}"/>
              </a:ext>
            </a:extLst>
          </p:cNvPr>
          <p:cNvSpPr/>
          <p:nvPr/>
        </p:nvSpPr>
        <p:spPr>
          <a:xfrm>
            <a:off x="6870358" y="1204762"/>
            <a:ext cx="4581914" cy="1003151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MODELLO STRUTTURALE INTEGRATO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D62DB68-4861-BBB9-168B-B987FD2A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18845"/>
              </p:ext>
            </p:extLst>
          </p:nvPr>
        </p:nvGraphicFramePr>
        <p:xfrm>
          <a:off x="208376" y="3325920"/>
          <a:ext cx="4220519" cy="307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7D5974E8-B4BA-9BA8-4964-DEE51120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423002"/>
              </p:ext>
            </p:extLst>
          </p:nvPr>
        </p:nvGraphicFramePr>
        <p:xfrm>
          <a:off x="7231753" y="3197005"/>
          <a:ext cx="4220519" cy="307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7614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3F144045-FE5E-2BF3-B2CB-4E77B16ED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106097"/>
              </p:ext>
            </p:extLst>
          </p:nvPr>
        </p:nvGraphicFramePr>
        <p:xfrm>
          <a:off x="160638" y="1149969"/>
          <a:ext cx="4979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71E7BF2-6A9A-A9EE-3635-3718EDB7D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372516"/>
              </p:ext>
            </p:extLst>
          </p:nvPr>
        </p:nvGraphicFramePr>
        <p:xfrm>
          <a:off x="5361459" y="1192999"/>
          <a:ext cx="68305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C165146F-A50C-0E73-971E-1A3A9BE72A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0525" y="146856"/>
            <a:ext cx="2692400" cy="939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F8CFA7-F84E-FA97-AD6D-7730C133AF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5924" y="159556"/>
            <a:ext cx="248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3F144045-FE5E-2BF3-B2CB-4E77B16ED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08530"/>
              </p:ext>
            </p:extLst>
          </p:nvPr>
        </p:nvGraphicFramePr>
        <p:xfrm>
          <a:off x="0" y="787385"/>
          <a:ext cx="5361459" cy="601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71E7BF2-6A9A-A9EE-3635-3718EDB7D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09058"/>
              </p:ext>
            </p:extLst>
          </p:nvPr>
        </p:nvGraphicFramePr>
        <p:xfrm>
          <a:off x="5490549" y="903267"/>
          <a:ext cx="6830541" cy="59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30935E33-3F82-98F5-70AA-1766CE3BFB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6129" y="-33259"/>
            <a:ext cx="2489200" cy="927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61E9E4A-B904-D1DE-2BE2-D6BDB51263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9619" y="-22626"/>
            <a:ext cx="2692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5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3F144045-FE5E-2BF3-B2CB-4E77B16ED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842116"/>
              </p:ext>
            </p:extLst>
          </p:nvPr>
        </p:nvGraphicFramePr>
        <p:xfrm>
          <a:off x="160638" y="1386933"/>
          <a:ext cx="4979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71E7BF2-6A9A-A9EE-3635-3718EDB7D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655066"/>
              </p:ext>
            </p:extLst>
          </p:nvPr>
        </p:nvGraphicFramePr>
        <p:xfrm>
          <a:off x="5361459" y="1337508"/>
          <a:ext cx="68305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C41821BD-2A82-C779-03C3-C96AD0EA27C5}"/>
              </a:ext>
            </a:extLst>
          </p:cNvPr>
          <p:cNvSpPr/>
          <p:nvPr/>
        </p:nvSpPr>
        <p:spPr>
          <a:xfrm>
            <a:off x="914400" y="101825"/>
            <a:ext cx="9786551" cy="9144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SINTOMI PRIMARI IN ORDINE DI GRAVITA’</a:t>
            </a:r>
          </a:p>
        </p:txBody>
      </p:sp>
      <p:sp>
        <p:nvSpPr>
          <p:cNvPr id="5" name="Meno 4">
            <a:extLst>
              <a:ext uri="{FF2B5EF4-FFF2-40B4-BE49-F238E27FC236}">
                <a16:creationId xmlns:a16="http://schemas.microsoft.com/office/drawing/2014/main" id="{FB966F42-D027-AA1F-26AF-DAFF9BE2A04B}"/>
              </a:ext>
            </a:extLst>
          </p:cNvPr>
          <p:cNvSpPr/>
          <p:nvPr/>
        </p:nvSpPr>
        <p:spPr>
          <a:xfrm>
            <a:off x="4723157" y="1520455"/>
            <a:ext cx="914400" cy="91440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iù 5">
            <a:extLst>
              <a:ext uri="{FF2B5EF4-FFF2-40B4-BE49-F238E27FC236}">
                <a16:creationId xmlns:a16="http://schemas.microsoft.com/office/drawing/2014/main" id="{1F1D307B-07AA-623D-101D-6B231934CB67}"/>
              </a:ext>
            </a:extLst>
          </p:cNvPr>
          <p:cNvSpPr/>
          <p:nvPr/>
        </p:nvSpPr>
        <p:spPr>
          <a:xfrm>
            <a:off x="4796031" y="5241851"/>
            <a:ext cx="914400" cy="91440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2F083D96-3676-495D-5C2A-F99F156DC87A}"/>
              </a:ext>
            </a:extLst>
          </p:cNvPr>
          <p:cNvSpPr/>
          <p:nvPr/>
        </p:nvSpPr>
        <p:spPr>
          <a:xfrm>
            <a:off x="4897020" y="2434855"/>
            <a:ext cx="691864" cy="248582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38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8BAAA76-B4FD-4187-4643-3433D1529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2336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371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210FBF8-1E11-F2B2-E0F2-451D29EF2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068979"/>
              </p:ext>
            </p:extLst>
          </p:nvPr>
        </p:nvGraphicFramePr>
        <p:xfrm>
          <a:off x="2032000" y="0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226591"/>
              </p:ext>
            </p:extLst>
          </p:nvPr>
        </p:nvGraphicFramePr>
        <p:xfrm>
          <a:off x="2032000" y="3594847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42B4CBA0-FE6C-323A-785F-59FFEF3368DF}"/>
              </a:ext>
            </a:extLst>
          </p:cNvPr>
          <p:cNvSpPr/>
          <p:nvPr/>
        </p:nvSpPr>
        <p:spPr>
          <a:xfrm>
            <a:off x="8433995" y="29583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40DF8AC-C279-2EAA-BC49-B2F97A4CD6E3}"/>
              </a:ext>
            </a:extLst>
          </p:cNvPr>
          <p:cNvSpPr/>
          <p:nvPr/>
        </p:nvSpPr>
        <p:spPr>
          <a:xfrm>
            <a:off x="585368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D5B2031-EB15-B57B-FD7E-20E90B92C6C3}"/>
              </a:ext>
            </a:extLst>
          </p:cNvPr>
          <p:cNvSpPr/>
          <p:nvPr/>
        </p:nvSpPr>
        <p:spPr>
          <a:xfrm>
            <a:off x="334921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</p:spTree>
    <p:extLst>
      <p:ext uri="{BB962C8B-B14F-4D97-AF65-F5344CB8AC3E}">
        <p14:creationId xmlns:p14="http://schemas.microsoft.com/office/powerpoint/2010/main" val="237629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210FBF8-1E11-F2B2-E0F2-451D29EF2FDE}"/>
              </a:ext>
            </a:extLst>
          </p:cNvPr>
          <p:cNvGraphicFramePr/>
          <p:nvPr/>
        </p:nvGraphicFramePr>
        <p:xfrm>
          <a:off x="2032000" y="0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/>
        </p:nvGraphicFramePr>
        <p:xfrm>
          <a:off x="2032000" y="3594847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42B4CBA0-FE6C-323A-785F-59FFEF3368DF}"/>
              </a:ext>
            </a:extLst>
          </p:cNvPr>
          <p:cNvSpPr/>
          <p:nvPr/>
        </p:nvSpPr>
        <p:spPr>
          <a:xfrm>
            <a:off x="8433995" y="29583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40DF8AC-C279-2EAA-BC49-B2F97A4CD6E3}"/>
              </a:ext>
            </a:extLst>
          </p:cNvPr>
          <p:cNvSpPr/>
          <p:nvPr/>
        </p:nvSpPr>
        <p:spPr>
          <a:xfrm>
            <a:off x="585368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D5B2031-EB15-B57B-FD7E-20E90B92C6C3}"/>
              </a:ext>
            </a:extLst>
          </p:cNvPr>
          <p:cNvSpPr/>
          <p:nvPr/>
        </p:nvSpPr>
        <p:spPr>
          <a:xfrm>
            <a:off x="334921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277009"/>
            <a:ext cx="1774145" cy="6303982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CORPO DA ALLONTANARE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IL CORPO DA INTEGRARE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C3EE2165-0FAE-FA0A-F30D-AADA7715F8B0}"/>
              </a:ext>
            </a:extLst>
          </p:cNvPr>
          <p:cNvSpPr/>
          <p:nvPr/>
        </p:nvSpPr>
        <p:spPr>
          <a:xfrm>
            <a:off x="10804756" y="3028547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649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8135EF-0EF4-2654-E5E8-EBB24A9CE42E}"/>
              </a:ext>
            </a:extLst>
          </p:cNvPr>
          <p:cNvSpPr txBox="1"/>
          <p:nvPr/>
        </p:nvSpPr>
        <p:spPr>
          <a:xfrm>
            <a:off x="642918" y="2138901"/>
            <a:ext cx="3411973" cy="363569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GRAVITA’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spc="15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MOTIVAZIONE 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spc="15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PROCESSO 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spc="15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E15A5E81-D332-42EA-9C72-6964232DB04F}"/>
              </a:ext>
            </a:extLst>
          </p:cNvPr>
          <p:cNvSpPr/>
          <p:nvPr/>
        </p:nvSpPr>
        <p:spPr>
          <a:xfrm>
            <a:off x="4794637" y="2138901"/>
            <a:ext cx="6754446" cy="3635693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bg1"/>
                </a:solidFill>
              </a:rPr>
              <a:t>QUANTO TEMPO DURA UNA PSICOSI?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i="1" spc="150" dirty="0">
                <a:solidFill>
                  <a:schemeClr val="bg1"/>
                </a:solidFill>
              </a:rPr>
              <a:t>(Il </a:t>
            </a:r>
            <a:r>
              <a:rPr lang="en-US" i="1" spc="150" dirty="0" err="1">
                <a:solidFill>
                  <a:schemeClr val="bg1"/>
                </a:solidFill>
              </a:rPr>
              <a:t>problema</a:t>
            </a:r>
            <a:r>
              <a:rPr lang="en-US" i="1" spc="150" dirty="0">
                <a:solidFill>
                  <a:schemeClr val="bg1"/>
                </a:solidFill>
              </a:rPr>
              <a:t> </a:t>
            </a:r>
            <a:r>
              <a:rPr lang="en-US" i="1" spc="150" dirty="0" err="1">
                <a:solidFill>
                  <a:schemeClr val="bg1"/>
                </a:solidFill>
              </a:rPr>
              <a:t>della</a:t>
            </a:r>
            <a:r>
              <a:rPr lang="en-US" i="1" spc="150" dirty="0">
                <a:solidFill>
                  <a:schemeClr val="bg1"/>
                </a:solidFill>
              </a:rPr>
              <a:t> </a:t>
            </a:r>
            <a:r>
              <a:rPr lang="en-US" i="1" spc="150" dirty="0" err="1">
                <a:solidFill>
                  <a:schemeClr val="bg1"/>
                </a:solidFill>
              </a:rPr>
              <a:t>prognosi</a:t>
            </a:r>
            <a:r>
              <a:rPr lang="en-US" i="1" spc="15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631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E034C9-F80C-DC77-06DF-6E41410E52D0}"/>
              </a:ext>
            </a:extLst>
          </p:cNvPr>
          <p:cNvSpPr txBox="1"/>
          <p:nvPr/>
        </p:nvSpPr>
        <p:spPr>
          <a:xfrm>
            <a:off x="0" y="87840"/>
            <a:ext cx="6007100" cy="166134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400" b="1" cap="all" spc="1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cronicizzazione</a:t>
            </a:r>
            <a:r>
              <a:rPr lang="en-US" sz="44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LA POSSIBILITA’ DI ROMPERE IL CERCHO </a:t>
            </a:r>
            <a:endParaRPr lang="en-US" sz="6000" b="1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3405B08-B06F-55DE-55C1-39176927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352810"/>
              </p:ext>
            </p:extLst>
          </p:nvPr>
        </p:nvGraphicFramePr>
        <p:xfrm>
          <a:off x="4836127" y="638228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928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C14086D-7DB9-61B4-7435-4D8BD610B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471203"/>
              </p:ext>
            </p:extLst>
          </p:nvPr>
        </p:nvGraphicFramePr>
        <p:xfrm>
          <a:off x="1069163" y="9110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sco magnetico 1">
            <a:extLst>
              <a:ext uri="{FF2B5EF4-FFF2-40B4-BE49-F238E27FC236}">
                <a16:creationId xmlns:a16="http://schemas.microsoft.com/office/drawing/2014/main" id="{60A260EB-49EA-CFF7-F343-64BF828C7457}"/>
              </a:ext>
            </a:extLst>
          </p:cNvPr>
          <p:cNvSpPr/>
          <p:nvPr/>
        </p:nvSpPr>
        <p:spPr>
          <a:xfrm>
            <a:off x="9197163" y="637952"/>
            <a:ext cx="2222204" cy="1382233"/>
          </a:xfrm>
          <a:prstGeom prst="flowChartMagneticDisk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LIVELLO</a:t>
            </a:r>
          </a:p>
          <a:p>
            <a:pPr algn="ctr"/>
            <a:r>
              <a:rPr lang="it-IT" dirty="0"/>
              <a:t>INDIVIDUALE</a:t>
            </a:r>
          </a:p>
        </p:txBody>
      </p:sp>
      <p:sp>
        <p:nvSpPr>
          <p:cNvPr id="4" name="Disco magnetico 3">
            <a:extLst>
              <a:ext uri="{FF2B5EF4-FFF2-40B4-BE49-F238E27FC236}">
                <a16:creationId xmlns:a16="http://schemas.microsoft.com/office/drawing/2014/main" id="{697C94B8-45F1-F835-174E-39582C00816B}"/>
              </a:ext>
            </a:extLst>
          </p:cNvPr>
          <p:cNvSpPr/>
          <p:nvPr/>
        </p:nvSpPr>
        <p:spPr>
          <a:xfrm>
            <a:off x="9197163" y="5032743"/>
            <a:ext cx="2222204" cy="1382233"/>
          </a:xfrm>
          <a:prstGeom prst="flowChartMagneticDisk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LIVELLO</a:t>
            </a:r>
          </a:p>
          <a:p>
            <a:pPr algn="ctr"/>
            <a:r>
              <a:rPr lang="it-IT" dirty="0"/>
              <a:t>FAMILIARE</a:t>
            </a:r>
          </a:p>
        </p:txBody>
      </p:sp>
    </p:spTree>
    <p:extLst>
      <p:ext uri="{BB962C8B-B14F-4D97-AF65-F5344CB8AC3E}">
        <p14:creationId xmlns:p14="http://schemas.microsoft.com/office/powerpoint/2010/main" val="2519209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zzina di caffè">
            <a:extLst>
              <a:ext uri="{FF2B5EF4-FFF2-40B4-BE49-F238E27FC236}">
                <a16:creationId xmlns:a16="http://schemas.microsoft.com/office/drawing/2014/main" id="{F054571E-403D-BFEA-840D-7AFF7B82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" r="25312" b="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F0C3EB-5444-2E1C-7F4D-32EDF2C04DDC}"/>
              </a:ext>
            </a:extLst>
          </p:cNvPr>
          <p:cNvSpPr txBox="1"/>
          <p:nvPr/>
        </p:nvSpPr>
        <p:spPr>
          <a:xfrm>
            <a:off x="4794637" y="1940001"/>
            <a:ext cx="6754446" cy="3834594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tro perforato 2">
            <a:extLst>
              <a:ext uri="{FF2B5EF4-FFF2-40B4-BE49-F238E27FC236}">
                <a16:creationId xmlns:a16="http://schemas.microsoft.com/office/drawing/2014/main" id="{5A1C5647-D1BF-D0A7-D2F6-05644DA1C229}"/>
              </a:ext>
            </a:extLst>
          </p:cNvPr>
          <p:cNvSpPr/>
          <p:nvPr/>
        </p:nvSpPr>
        <p:spPr>
          <a:xfrm>
            <a:off x="5539563" y="2062715"/>
            <a:ext cx="4922874" cy="1956391"/>
          </a:xfrm>
          <a:prstGeom prst="flowChartPunchedTape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PAUSA CAFFE</a:t>
            </a:r>
          </a:p>
        </p:txBody>
      </p:sp>
    </p:spTree>
    <p:extLst>
      <p:ext uri="{BB962C8B-B14F-4D97-AF65-F5344CB8AC3E}">
        <p14:creationId xmlns:p14="http://schemas.microsoft.com/office/powerpoint/2010/main" val="2060195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4FFBC17D-0458-3AF5-7534-17A04F90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675" y="323850"/>
            <a:ext cx="6281738" cy="1641229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1 </a:t>
            </a:r>
          </a:p>
          <a:p>
            <a:pPr algn="ctr"/>
            <a:r>
              <a:rPr lang="it-IT" sz="2400" dirty="0"/>
              <a:t>D.R.</a:t>
            </a:r>
          </a:p>
        </p:txBody>
      </p:sp>
      <p:sp>
        <p:nvSpPr>
          <p:cNvPr id="20" name="Rettangolo con due angoli in diagonale arrotondati 19">
            <a:extLst>
              <a:ext uri="{FF2B5EF4-FFF2-40B4-BE49-F238E27FC236}">
                <a16:creationId xmlns:a16="http://schemas.microsoft.com/office/drawing/2014/main" id="{65847011-D16C-32FD-0D4A-452D521365E3}"/>
              </a:ext>
            </a:extLst>
          </p:cNvPr>
          <p:cNvSpPr/>
          <p:nvPr/>
        </p:nvSpPr>
        <p:spPr>
          <a:xfrm>
            <a:off x="4914520" y="2947626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2011</a:t>
            </a: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ALL’ETA’ DI 29</a:t>
            </a:r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ANNI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BASSA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22" name="Rettangolo con due angoli in diagonale arrotondati 21">
            <a:extLst>
              <a:ext uri="{FF2B5EF4-FFF2-40B4-BE49-F238E27FC236}">
                <a16:creationId xmlns:a16="http://schemas.microsoft.com/office/drawing/2014/main" id="{695280D5-1D03-95DD-A3C5-1F3AC72870A4}"/>
              </a:ext>
            </a:extLst>
          </p:cNvPr>
          <p:cNvSpPr/>
          <p:nvPr/>
        </p:nvSpPr>
        <p:spPr>
          <a:xfrm>
            <a:off x="8455151" y="2957833"/>
            <a:ext cx="3298890" cy="2158835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MEDIO-BASSA</a:t>
            </a:r>
          </a:p>
        </p:txBody>
      </p:sp>
    </p:spTree>
    <p:extLst>
      <p:ext uri="{BB962C8B-B14F-4D97-AF65-F5344CB8AC3E}">
        <p14:creationId xmlns:p14="http://schemas.microsoft.com/office/powerpoint/2010/main" val="1768804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2F8E38-B85F-9663-9930-52ABB7434399}"/>
              </a:ext>
            </a:extLst>
          </p:cNvPr>
          <p:cNvSpPr txBox="1"/>
          <p:nvPr/>
        </p:nvSpPr>
        <p:spPr>
          <a:xfrm>
            <a:off x="5510462" y="335845"/>
            <a:ext cx="6994358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31/7/18.(anni 37)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REMS CALVI RISORTA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Talofen</a:t>
            </a:r>
            <a:r>
              <a:rPr lang="it-IT" sz="1800" dirty="0">
                <a:solidFill>
                  <a:schemeClr val="bg1"/>
                </a:solidFill>
                <a:effectLst/>
                <a:highlight>
                  <a:srgbClr val="00FF00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gtt 25 gtt ore 9 ore 15 se lamenta ansia, ore 21 :30 gtt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piu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10 se lamenta ansia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 2 mg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Xeplion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150 mg ogni 28 gg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*2/8/18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Talofen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gtt 30 +10 gtt ore 21 se insonne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cp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oppure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per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os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2 mg ore 9 ore 15 se lamenta ansia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Xeplion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150 ogni 28 gg</a:t>
            </a:r>
          </a:p>
          <a:p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*20/10/18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Talofen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gtt 20 gtt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 CP 2 MG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cp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dirty="0" err="1">
                <a:solidFill>
                  <a:schemeClr val="bg1"/>
                </a:solidFill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X</a:t>
            </a: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eplion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150 1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ogni 28 gg</a:t>
            </a:r>
          </a:p>
          <a:p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*20/12/18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Talofen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gtt 20 gtt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EN 2 mg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cp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Serenase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10% gtt 8 gtt ore 9, 8 gtt ore 15, 10 gtt ore 21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Trevicta</a:t>
            </a:r>
            <a:r>
              <a:rPr lang="it-IT" sz="18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525 mg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ogni 90 giorni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Se agitazione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talofen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10 gtt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5B9941A0-3498-670F-D100-98DA7452A08B}"/>
              </a:ext>
            </a:extLst>
          </p:cNvPr>
          <p:cNvSpPr/>
          <p:nvPr/>
        </p:nvSpPr>
        <p:spPr>
          <a:xfrm>
            <a:off x="414670" y="1334892"/>
            <a:ext cx="3298890" cy="2169042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2011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 29 anni 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ritiro </a:t>
            </a:r>
            <a:r>
              <a:rPr lang="it-IT" sz="2400" dirty="0" err="1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siciale</a:t>
            </a:r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Deliri di persecuzione</a:t>
            </a:r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8CC915F9-A61B-6B2D-DB14-EC5752942C83}"/>
              </a:ext>
            </a:extLst>
          </p:cNvPr>
          <p:cNvSpPr/>
          <p:nvPr/>
        </p:nvSpPr>
        <p:spPr>
          <a:xfrm>
            <a:off x="414670" y="3891516"/>
            <a:ext cx="3298890" cy="244549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2018 A 38 anni </a:t>
            </a:r>
          </a:p>
          <a:p>
            <a:r>
              <a:rPr lang="it-IT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accoltella il padre e viene trasferito in REMS</a:t>
            </a:r>
            <a:br>
              <a:rPr lang="it-IT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it-IT" sz="2400" dirty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6" name="Preparazione 5">
            <a:extLst>
              <a:ext uri="{FF2B5EF4-FFF2-40B4-BE49-F238E27FC236}">
                <a16:creationId xmlns:a16="http://schemas.microsoft.com/office/drawing/2014/main" id="{F107E734-4664-C85C-7914-57DFCC69A7C0}"/>
              </a:ext>
            </a:extLst>
          </p:cNvPr>
          <p:cNvSpPr/>
          <p:nvPr/>
        </p:nvSpPr>
        <p:spPr>
          <a:xfrm>
            <a:off x="958329" y="47268"/>
            <a:ext cx="2211571" cy="947452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PAZIENTE 1 R.D.</a:t>
            </a:r>
          </a:p>
        </p:txBody>
      </p:sp>
    </p:spTree>
    <p:extLst>
      <p:ext uri="{BB962C8B-B14F-4D97-AF65-F5344CB8AC3E}">
        <p14:creationId xmlns:p14="http://schemas.microsoft.com/office/powerpoint/2010/main" val="1965381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>
            <a:extLst>
              <a:ext uri="{FF2B5EF4-FFF2-40B4-BE49-F238E27FC236}">
                <a16:creationId xmlns:a16="http://schemas.microsoft.com/office/drawing/2014/main" id="{217DD51E-8DE5-0C00-7E4A-25FA3B80D8E4}"/>
              </a:ext>
            </a:extLst>
          </p:cNvPr>
          <p:cNvSpPr/>
          <p:nvPr/>
        </p:nvSpPr>
        <p:spPr>
          <a:xfrm>
            <a:off x="116958" y="297714"/>
            <a:ext cx="3227786" cy="2296634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DALLA PRESA IN CARICO A KAIROS PROVENIENTE DALL SPDC POZZUOLI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27.5.22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con angoli arrotondati sullo stesso lato 4">
            <a:extLst>
              <a:ext uri="{FF2B5EF4-FFF2-40B4-BE49-F238E27FC236}">
                <a16:creationId xmlns:a16="http://schemas.microsoft.com/office/drawing/2014/main" id="{20E6B8DA-117A-FAA9-AF3F-2B68E0839842}"/>
              </a:ext>
            </a:extLst>
          </p:cNvPr>
          <p:cNvSpPr/>
          <p:nvPr/>
        </p:nvSpPr>
        <p:spPr>
          <a:xfrm>
            <a:off x="116958" y="2594348"/>
            <a:ext cx="3227786" cy="3848982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TERAPIA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: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Depakin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CHRONO 500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cp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per 2 (ore 8.00 ore 20.30 )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Clozapina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100 1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cp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per 2 ore (8.30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oore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20.30 )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Haldol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decanoas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150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1 </a:t>
            </a:r>
            <a:r>
              <a:rPr lang="it-IT" sz="18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</a:t>
            </a:r>
            <a: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ogni 30 gg</a:t>
            </a:r>
            <a:br>
              <a:rPr lang="it-IT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60D58FC-A7A1-F3DC-6675-B0692FEC2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855447"/>
              </p:ext>
            </p:extLst>
          </p:nvPr>
        </p:nvGraphicFramePr>
        <p:xfrm>
          <a:off x="5067069" y="2147777"/>
          <a:ext cx="6294410" cy="484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llout con freccia in giù 7">
            <a:extLst>
              <a:ext uri="{FF2B5EF4-FFF2-40B4-BE49-F238E27FC236}">
                <a16:creationId xmlns:a16="http://schemas.microsoft.com/office/drawing/2014/main" id="{149C7403-0042-EC73-A4ED-AD72D9DDC878}"/>
              </a:ext>
            </a:extLst>
          </p:cNvPr>
          <p:cNvSpPr/>
          <p:nvPr/>
        </p:nvSpPr>
        <p:spPr>
          <a:xfrm>
            <a:off x="6600381" y="297713"/>
            <a:ext cx="3227786" cy="219030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Kairos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25/11/2023</a:t>
            </a:r>
            <a:endParaRPr lang="it-IT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57FECFBC-401E-580D-9C7E-9F8ADEE1DD08}"/>
              </a:ext>
            </a:extLst>
          </p:cNvPr>
          <p:cNvSpPr/>
          <p:nvPr/>
        </p:nvSpPr>
        <p:spPr>
          <a:xfrm>
            <a:off x="3498112" y="738112"/>
            <a:ext cx="2987748" cy="8674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740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asellaDiTesto 3">
            <a:extLst>
              <a:ext uri="{FF2B5EF4-FFF2-40B4-BE49-F238E27FC236}">
                <a16:creationId xmlns:a16="http://schemas.microsoft.com/office/drawing/2014/main" id="{25F438A0-8781-6FFE-6E29-9EB2D9A1E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736109"/>
              </p:ext>
            </p:extLst>
          </p:nvPr>
        </p:nvGraphicFramePr>
        <p:xfrm>
          <a:off x="5375921" y="106325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B6A7DFAC-7BF2-AFBB-D982-F17F978BE5A8}"/>
              </a:ext>
            </a:extLst>
          </p:cNvPr>
          <p:cNvSpPr/>
          <p:nvPr/>
        </p:nvSpPr>
        <p:spPr>
          <a:xfrm>
            <a:off x="520995" y="233915"/>
            <a:ext cx="3551275" cy="623067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PAZIENTE 1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D.R.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FARMACI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(in 13 anni) :     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336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DE24D06-F2F8-73C6-EAD1-D12FC1DB8FF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Immagine che contiene vestiti, persona, muro, interno&#10;&#10;Descrizione generata automaticamente">
            <a:extLst>
              <a:ext uri="{FF2B5EF4-FFF2-40B4-BE49-F238E27FC236}">
                <a16:creationId xmlns:a16="http://schemas.microsoft.com/office/drawing/2014/main" id="{6D335A75-AA89-767D-3958-3F5557C48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61309" y="719667"/>
            <a:ext cx="2493818" cy="1663316"/>
          </a:xfrm>
          <a:prstGeom prst="rect">
            <a:avLst/>
          </a:prstGeom>
        </p:spPr>
      </p:pic>
      <p:pic>
        <p:nvPicPr>
          <p:cNvPr id="7" name="Immagine 6" descr="Immagine che contiene testo, interno, muro, viola&#10;&#10;Descrizione generata automaticamente">
            <a:extLst>
              <a:ext uri="{FF2B5EF4-FFF2-40B4-BE49-F238E27FC236}">
                <a16:creationId xmlns:a16="http://schemas.microsoft.com/office/drawing/2014/main" id="{F2D14F7C-8FE5-7355-ADC7-CAA3D4A23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9091" y="719665"/>
            <a:ext cx="2493818" cy="1663318"/>
          </a:xfrm>
          <a:prstGeom prst="rect">
            <a:avLst/>
          </a:prstGeom>
        </p:spPr>
      </p:pic>
      <p:pic>
        <p:nvPicPr>
          <p:cNvPr id="10" name="Immagine 9" descr="Immagine che contiene occhiali, Viso umano, uomo, testo&#10;&#10;Descrizione generata automaticamente">
            <a:extLst>
              <a:ext uri="{FF2B5EF4-FFF2-40B4-BE49-F238E27FC236}">
                <a16:creationId xmlns:a16="http://schemas.microsoft.com/office/drawing/2014/main" id="{4A5685BF-BA09-FA22-2EF2-1B17F10CB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36873" y="719665"/>
            <a:ext cx="2493818" cy="1774153"/>
          </a:xfrm>
          <a:prstGeom prst="rect">
            <a:avLst/>
          </a:prstGeom>
        </p:spPr>
      </p:pic>
      <p:pic>
        <p:nvPicPr>
          <p:cNvPr id="16" name="Immagine 15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A32E9E83-81E0-80A2-9E77-31DD785C4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849090" y="3466327"/>
            <a:ext cx="2493819" cy="17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8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/>
        </p:nvGraphicFramePr>
        <p:xfrm>
          <a:off x="1935031" y="1670124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D3C706AA-0714-3881-B515-5E5D0D5697EC}"/>
              </a:ext>
            </a:extLst>
          </p:cNvPr>
          <p:cNvSpPr/>
          <p:nvPr/>
        </p:nvSpPr>
        <p:spPr>
          <a:xfrm>
            <a:off x="10160000" y="735272"/>
            <a:ext cx="2095679" cy="5835649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PENSIERO DEDUTTIVO E’ INSTABILE  (=DIVENTA FACILMENTE ANALOGICO.)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LA PAURA NON SI TRASFORMA IN RABBIA.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C0BB6121-F3B2-1705-B2B2-EDD1F2B7A178}"/>
              </a:ext>
            </a:extLst>
          </p:cNvPr>
          <p:cNvSpPr/>
          <p:nvPr/>
        </p:nvSpPr>
        <p:spPr>
          <a:xfrm>
            <a:off x="10965523" y="3196098"/>
            <a:ext cx="484632" cy="12161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bidirezionale verticale 1">
            <a:extLst>
              <a:ext uri="{FF2B5EF4-FFF2-40B4-BE49-F238E27FC236}">
                <a16:creationId xmlns:a16="http://schemas.microsoft.com/office/drawing/2014/main" id="{4E19E64C-BE0B-9373-5555-EED1C2D37B33}"/>
              </a:ext>
            </a:extLst>
          </p:cNvPr>
          <p:cNvSpPr/>
          <p:nvPr/>
        </p:nvSpPr>
        <p:spPr>
          <a:xfrm>
            <a:off x="708673" y="3045020"/>
            <a:ext cx="484632" cy="12161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892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4FFBC17D-0458-3AF5-7534-17A04F90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675" y="323850"/>
            <a:ext cx="6281738" cy="1641229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2 </a:t>
            </a:r>
          </a:p>
          <a:p>
            <a:pPr algn="ctr"/>
            <a:r>
              <a:rPr lang="it-IT" sz="2400" dirty="0"/>
              <a:t>M.N.</a:t>
            </a:r>
          </a:p>
        </p:txBody>
      </p:sp>
      <p:sp>
        <p:nvSpPr>
          <p:cNvPr id="20" name="Rettangolo con due angoli in diagonale arrotondati 19">
            <a:extLst>
              <a:ext uri="{FF2B5EF4-FFF2-40B4-BE49-F238E27FC236}">
                <a16:creationId xmlns:a16="http://schemas.microsoft.com/office/drawing/2014/main" id="{65847011-D16C-32FD-0D4A-452D521365E3}"/>
              </a:ext>
            </a:extLst>
          </p:cNvPr>
          <p:cNvSpPr/>
          <p:nvPr/>
        </p:nvSpPr>
        <p:spPr>
          <a:xfrm>
            <a:off x="4914520" y="2958259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ETA’ 32 ANNI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2011 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ALTA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22" name="Rettangolo con due angoli in diagonale arrotondati 21">
            <a:extLst>
              <a:ext uri="{FF2B5EF4-FFF2-40B4-BE49-F238E27FC236}">
                <a16:creationId xmlns:a16="http://schemas.microsoft.com/office/drawing/2014/main" id="{695280D5-1D03-95DD-A3C5-1F3AC72870A4}"/>
              </a:ext>
            </a:extLst>
          </p:cNvPr>
          <p:cNvSpPr/>
          <p:nvPr/>
        </p:nvSpPr>
        <p:spPr>
          <a:xfrm>
            <a:off x="8455151" y="2957833"/>
            <a:ext cx="3298890" cy="2158835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944783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asellaDiTesto 3">
            <a:extLst>
              <a:ext uri="{FF2B5EF4-FFF2-40B4-BE49-F238E27FC236}">
                <a16:creationId xmlns:a16="http://schemas.microsoft.com/office/drawing/2014/main" id="{25F438A0-8781-6FFE-6E29-9EB2D9A1E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069860"/>
              </p:ext>
            </p:extLst>
          </p:nvPr>
        </p:nvGraphicFramePr>
        <p:xfrm>
          <a:off x="5375921" y="106325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B6A7DFAC-7BF2-AFBB-D982-F17F978BE5A8}"/>
              </a:ext>
            </a:extLst>
          </p:cNvPr>
          <p:cNvSpPr/>
          <p:nvPr/>
        </p:nvSpPr>
        <p:spPr>
          <a:xfrm>
            <a:off x="520995" y="233915"/>
            <a:ext cx="3551275" cy="623067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PAZIENTE 2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M.N.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Le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Diagnosi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(in 11 anni) :     </a:t>
            </a: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-</a:t>
            </a:r>
            <a:r>
              <a:rPr lang="en-US" sz="3200" dirty="0" err="1">
                <a:latin typeface="+mj-lt"/>
                <a:ea typeface="+mj-ea"/>
                <a:cs typeface="+mj-cs"/>
              </a:rPr>
              <a:t>Psicosi</a:t>
            </a:r>
            <a:r>
              <a:rPr lang="en-US" sz="3200" dirty="0">
                <a:latin typeface="+mj-lt"/>
                <a:ea typeface="+mj-ea"/>
                <a:cs typeface="+mj-cs"/>
              </a:rPr>
              <a:t> N.A.S.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600" dirty="0">
                <a:latin typeface="+mj-lt"/>
                <a:ea typeface="+mj-ea"/>
                <a:cs typeface="+mj-cs"/>
              </a:rPr>
              <a:t>-</a:t>
            </a:r>
            <a:r>
              <a:rPr lang="en-US" sz="2800" dirty="0" err="1">
                <a:latin typeface="+mj-lt"/>
                <a:ea typeface="+mj-ea"/>
                <a:cs typeface="+mj-cs"/>
              </a:rPr>
              <a:t>Psicosi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indotta</a:t>
            </a:r>
            <a:r>
              <a:rPr lang="en-US" sz="2800" dirty="0">
                <a:latin typeface="+mj-lt"/>
                <a:ea typeface="+mj-ea"/>
                <a:cs typeface="+mj-cs"/>
              </a:rPr>
              <a:t> da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sostanze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-</a:t>
            </a:r>
            <a:r>
              <a:rPr lang="en-US" sz="2800" dirty="0" err="1">
                <a:latin typeface="+mj-lt"/>
                <a:ea typeface="+mj-ea"/>
                <a:cs typeface="+mj-cs"/>
              </a:rPr>
              <a:t>Psicosi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cronica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resistente</a:t>
            </a:r>
            <a:endParaRPr lang="it-IT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3773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DEDB8905-66D3-FD6B-524A-6965CB9DD052}"/>
              </a:ext>
            </a:extLst>
          </p:cNvPr>
          <p:cNvSpPr/>
          <p:nvPr/>
        </p:nvSpPr>
        <p:spPr>
          <a:xfrm>
            <a:off x="2307266" y="675469"/>
            <a:ext cx="2203990" cy="5509080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M. N.</a:t>
            </a:r>
          </a:p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oggi </a:t>
            </a:r>
          </a:p>
          <a:p>
            <a:pPr algn="ctr" defTabSz="594360">
              <a:spcAft>
                <a:spcPts val="600"/>
              </a:spcAft>
            </a:pPr>
            <a:r>
              <a:rPr lang="it-IT" sz="2400" dirty="0"/>
              <a:t>dopo 1,5 anni di trattamento</a:t>
            </a: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defTabSz="594360">
              <a:spcAft>
                <a:spcPts val="600"/>
              </a:spcAft>
            </a:pPr>
            <a:endParaRPr lang="it-IT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DIAGNOSI:</a:t>
            </a:r>
          </a:p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PSICOSI DISSOCIATIVA</a:t>
            </a:r>
            <a:endParaRPr lang="it-IT" sz="4000" dirty="0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50E21615-C7B2-1553-9345-EB11A33AC58A}"/>
              </a:ext>
            </a:extLst>
          </p:cNvPr>
          <p:cNvSpPr/>
          <p:nvPr/>
        </p:nvSpPr>
        <p:spPr>
          <a:xfrm>
            <a:off x="5939267" y="1945971"/>
            <a:ext cx="3489925" cy="2285787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TERAPIA ATTUALE:</a:t>
            </a:r>
          </a:p>
          <a:p>
            <a:pPr algn="ctr" defTabSz="594360">
              <a:spcAft>
                <a:spcPts val="600"/>
              </a:spcAft>
            </a:pPr>
            <a:endParaRPr lang="it-IT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 defTabSz="594360">
              <a:spcAft>
                <a:spcPts val="600"/>
              </a:spcAft>
            </a:pPr>
            <a:r>
              <a:rPr lang="it-IT" sz="24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CLOTIAPINAgtt</a:t>
            </a:r>
            <a:endParaRPr lang="it-IT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 defTabSz="594360">
              <a:spcAft>
                <a:spcPts val="600"/>
              </a:spcAft>
            </a:pPr>
            <a:r>
              <a:rPr lang="it-IT" sz="2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3gtt + 9gtt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251137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210FBF8-1E11-F2B2-E0F2-451D29EF2FDE}"/>
              </a:ext>
            </a:extLst>
          </p:cNvPr>
          <p:cNvGraphicFramePr/>
          <p:nvPr/>
        </p:nvGraphicFramePr>
        <p:xfrm>
          <a:off x="2032000" y="0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613782"/>
              </p:ext>
            </p:extLst>
          </p:nvPr>
        </p:nvGraphicFramePr>
        <p:xfrm>
          <a:off x="2032000" y="3531052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42B4CBA0-FE6C-323A-785F-59FFEF3368DF}"/>
              </a:ext>
            </a:extLst>
          </p:cNvPr>
          <p:cNvSpPr/>
          <p:nvPr/>
        </p:nvSpPr>
        <p:spPr>
          <a:xfrm>
            <a:off x="8433995" y="29583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40DF8AC-C279-2EAA-BC49-B2F97A4CD6E3}"/>
              </a:ext>
            </a:extLst>
          </p:cNvPr>
          <p:cNvSpPr/>
          <p:nvPr/>
        </p:nvSpPr>
        <p:spPr>
          <a:xfrm>
            <a:off x="585368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D5B2031-EB15-B57B-FD7E-20E90B92C6C3}"/>
              </a:ext>
            </a:extLst>
          </p:cNvPr>
          <p:cNvSpPr/>
          <p:nvPr/>
        </p:nvSpPr>
        <p:spPr>
          <a:xfrm>
            <a:off x="334921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85060"/>
            <a:ext cx="1774145" cy="6692259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IL CORPO DA ALLONTA</a:t>
            </a:r>
          </a:p>
          <a:p>
            <a:pPr algn="ctr"/>
            <a:r>
              <a:rPr lang="it-IT" sz="2000" dirty="0"/>
              <a:t>NARE</a:t>
            </a:r>
          </a:p>
          <a:p>
            <a:pPr algn="ctr"/>
            <a:endParaRPr lang="it-IT" sz="2000" dirty="0"/>
          </a:p>
          <a:p>
            <a:pPr algn="ctr"/>
            <a:endParaRPr lang="it-IT" dirty="0"/>
          </a:p>
          <a:p>
            <a:pPr algn="ctr"/>
            <a:r>
              <a:rPr lang="it-IT" dirty="0"/>
              <a:t>IL PENSIERO DEDUTTIVO PIU’ STABILE.</a:t>
            </a:r>
          </a:p>
          <a:p>
            <a:pPr algn="ctr"/>
            <a:r>
              <a:rPr lang="it-IT" dirty="0"/>
              <a:t>LA PAURA SI TRASFORMA STABILMENTE IN RABBIA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PASSAGGIO E RIDUZIONE PIU’ LENTE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D9B3FEDA-FDD2-A2F4-9EDA-E537C471D8C5}"/>
              </a:ext>
            </a:extLst>
          </p:cNvPr>
          <p:cNvSpPr/>
          <p:nvPr/>
        </p:nvSpPr>
        <p:spPr>
          <a:xfrm>
            <a:off x="708673" y="3105643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47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B481119E-DE69-B1D9-DD60-49174457E57C}"/>
              </a:ext>
            </a:extLst>
          </p:cNvPr>
          <p:cNvSpPr/>
          <p:nvPr/>
        </p:nvSpPr>
        <p:spPr>
          <a:xfrm>
            <a:off x="5140482" y="2947626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2013 ALL’ETA’ DI 19 ANNI 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ALTA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105D487C-2151-9DD9-BAD6-266C43B4C138}"/>
              </a:ext>
            </a:extLst>
          </p:cNvPr>
          <p:cNvSpPr/>
          <p:nvPr/>
        </p:nvSpPr>
        <p:spPr>
          <a:xfrm>
            <a:off x="8666240" y="2947626"/>
            <a:ext cx="3298890" cy="217925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ALTA</a:t>
            </a:r>
          </a:p>
        </p:txBody>
      </p:sp>
      <p:sp>
        <p:nvSpPr>
          <p:cNvPr id="4" name="Segnaposto contenuto 17">
            <a:extLst>
              <a:ext uri="{FF2B5EF4-FFF2-40B4-BE49-F238E27FC236}">
                <a16:creationId xmlns:a16="http://schemas.microsoft.com/office/drawing/2014/main" id="{0E3ACD66-BA7A-E947-4F15-53645D00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21" y="340523"/>
            <a:ext cx="6281737" cy="2266581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3 </a:t>
            </a:r>
          </a:p>
          <a:p>
            <a:pPr algn="ctr"/>
            <a:r>
              <a:rPr lang="it-IT" sz="2400" dirty="0"/>
              <a:t>F.P.</a:t>
            </a:r>
          </a:p>
        </p:txBody>
      </p:sp>
    </p:spTree>
    <p:extLst>
      <p:ext uri="{BB962C8B-B14F-4D97-AF65-F5344CB8AC3E}">
        <p14:creationId xmlns:p14="http://schemas.microsoft.com/office/powerpoint/2010/main" val="1404505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 con freccia in giù 2">
            <a:extLst>
              <a:ext uri="{FF2B5EF4-FFF2-40B4-BE49-F238E27FC236}">
                <a16:creationId xmlns:a16="http://schemas.microsoft.com/office/drawing/2014/main" id="{D970038D-1A56-F985-DBD1-072B56B68908}"/>
              </a:ext>
            </a:extLst>
          </p:cNvPr>
          <p:cNvSpPr/>
          <p:nvPr/>
        </p:nvSpPr>
        <p:spPr>
          <a:xfrm>
            <a:off x="648584" y="0"/>
            <a:ext cx="4880345" cy="3429000"/>
          </a:xfrm>
          <a:prstGeom prst="down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n-US" sz="18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800" dirty="0"/>
              <a:t>PAZIENTE  3  F.P.</a:t>
            </a:r>
            <a:br>
              <a:rPr lang="en-US" sz="1800" dirty="0"/>
            </a:br>
            <a:r>
              <a:rPr lang="en-US" sz="1800" b="1" dirty="0" err="1"/>
              <a:t>Estratto</a:t>
            </a:r>
            <a:r>
              <a:rPr lang="en-US" sz="1800" b="1" dirty="0"/>
              <a:t> </a:t>
            </a:r>
            <a:r>
              <a:rPr lang="en-US" sz="1800" b="1" dirty="0" err="1"/>
              <a:t>dalla</a:t>
            </a:r>
            <a:r>
              <a:rPr lang="en-US" sz="1800" b="1" dirty="0"/>
              <a:t> </a:t>
            </a:r>
            <a:r>
              <a:rPr lang="en-US" sz="1800" b="1" dirty="0" err="1"/>
              <a:t>cartella</a:t>
            </a:r>
            <a:r>
              <a:rPr lang="en-US" sz="1800" b="1" dirty="0"/>
              <a:t> di </a:t>
            </a:r>
            <a:r>
              <a:rPr lang="en-US" sz="1800" b="1" dirty="0" err="1"/>
              <a:t>dimissione</a:t>
            </a:r>
            <a:r>
              <a:rPr lang="en-US" sz="1800" b="1" dirty="0"/>
              <a:t> POLICLINICO FEDERICO II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800" b="1" dirty="0"/>
              <a:t>15-2-2013/25-3/2013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dirty="0"/>
              <a:t>          </a:t>
            </a:r>
            <a:r>
              <a:rPr lang="en-US" sz="1800" b="1" dirty="0" err="1">
                <a:highlight>
                  <a:srgbClr val="00FF00"/>
                </a:highlight>
              </a:rPr>
              <a:t>esordio</a:t>
            </a:r>
            <a:r>
              <a:rPr lang="en-US" sz="1800" b="1" dirty="0">
                <a:highlight>
                  <a:srgbClr val="00FF00"/>
                </a:highlight>
              </a:rPr>
              <a:t> </a:t>
            </a:r>
            <a:r>
              <a:rPr lang="en-US" sz="1800" b="1" dirty="0" err="1">
                <a:highlight>
                  <a:srgbClr val="00FF00"/>
                </a:highlight>
              </a:rPr>
              <a:t>nel</a:t>
            </a:r>
            <a:r>
              <a:rPr lang="en-US" sz="1800" b="1" dirty="0">
                <a:highlight>
                  <a:srgbClr val="00FF00"/>
                </a:highlight>
              </a:rPr>
              <a:t> 2013  (19 anni)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Rettangolo con angoli arrotondati sullo stesso lato 4">
            <a:extLst>
              <a:ext uri="{FF2B5EF4-FFF2-40B4-BE49-F238E27FC236}">
                <a16:creationId xmlns:a16="http://schemas.microsoft.com/office/drawing/2014/main" id="{B5CEA6D5-3E02-9A2A-9D01-F3E64991089E}"/>
              </a:ext>
            </a:extLst>
          </p:cNvPr>
          <p:cNvSpPr/>
          <p:nvPr/>
        </p:nvSpPr>
        <p:spPr>
          <a:xfrm>
            <a:off x="648585" y="3508744"/>
            <a:ext cx="5039833" cy="3349256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err="1"/>
              <a:t>aspetto</a:t>
            </a:r>
            <a:r>
              <a:rPr lang="en-US" sz="1800" dirty="0"/>
              <a:t> </a:t>
            </a:r>
            <a:r>
              <a:rPr lang="en-US" sz="1800" dirty="0" err="1"/>
              <a:t>curato</a:t>
            </a:r>
            <a:r>
              <a:rPr lang="en-US" sz="1800" dirty="0"/>
              <a:t> 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attività</a:t>
            </a:r>
            <a:r>
              <a:rPr lang="en-US" sz="1800" dirty="0"/>
              <a:t> </a:t>
            </a:r>
            <a:r>
              <a:rPr lang="en-US" sz="1800" dirty="0" err="1"/>
              <a:t>psicomotoria</a:t>
            </a:r>
            <a:r>
              <a:rPr lang="en-US" sz="1800" dirty="0"/>
              <a:t> </a:t>
            </a:r>
            <a:r>
              <a:rPr lang="en-US" sz="1800" dirty="0" err="1"/>
              <a:t>rallentata</a:t>
            </a:r>
            <a:endParaRPr lang="en-US" sz="1800" dirty="0"/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dispercezioni</a:t>
            </a:r>
            <a:r>
              <a:rPr lang="en-US" sz="1800" dirty="0"/>
              <a:t> </a:t>
            </a:r>
            <a:r>
              <a:rPr lang="en-US" sz="1800" dirty="0" err="1"/>
              <a:t>uditive</a:t>
            </a:r>
            <a:r>
              <a:rPr lang="en-US" sz="1800" dirty="0"/>
              <a:t>, </a:t>
            </a:r>
            <a:r>
              <a:rPr lang="en-US" sz="1800" dirty="0" err="1"/>
              <a:t>contenuto</a:t>
            </a:r>
            <a:r>
              <a:rPr lang="en-US" sz="1800" dirty="0"/>
              <a:t> del </a:t>
            </a:r>
            <a:r>
              <a:rPr lang="en-US" sz="1800" dirty="0" err="1"/>
              <a:t>pensiero</a:t>
            </a:r>
            <a:r>
              <a:rPr lang="en-US" sz="1800" dirty="0"/>
              <a:t> con </a:t>
            </a:r>
            <a:r>
              <a:rPr lang="en-US" sz="1800" dirty="0" err="1"/>
              <a:t>deliri</a:t>
            </a:r>
            <a:r>
              <a:rPr lang="en-US" sz="1800" dirty="0"/>
              <a:t> </a:t>
            </a:r>
            <a:r>
              <a:rPr lang="en-US" sz="1800" dirty="0" err="1"/>
              <a:t>mutevoli</a:t>
            </a:r>
            <a:r>
              <a:rPr lang="en-US" sz="1800" dirty="0"/>
              <a:t> e </a:t>
            </a:r>
            <a:r>
              <a:rPr lang="en-US" sz="1800" dirty="0" err="1"/>
              <a:t>frammentati</a:t>
            </a:r>
            <a:endParaRPr lang="en-US" sz="1800" dirty="0"/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err="1"/>
              <a:t>affettività</a:t>
            </a:r>
            <a:r>
              <a:rPr lang="en-US" sz="1800" dirty="0"/>
              <a:t> </a:t>
            </a:r>
            <a:r>
              <a:rPr lang="en-US" sz="1800" dirty="0" err="1"/>
              <a:t>appiattita</a:t>
            </a:r>
            <a:r>
              <a:rPr lang="en-US" sz="1800" dirty="0"/>
              <a:t>. 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err="1"/>
              <a:t>Insonnia</a:t>
            </a:r>
            <a:r>
              <a:rPr lang="en-US" sz="1800" dirty="0"/>
              <a:t> intermedia e </a:t>
            </a:r>
            <a:r>
              <a:rPr lang="en-US" sz="1800" dirty="0" err="1"/>
              <a:t>terminale</a:t>
            </a:r>
            <a:r>
              <a:rPr lang="en-US" sz="1800" dirty="0"/>
              <a:t>.</a:t>
            </a:r>
          </a:p>
          <a:p>
            <a:pPr marL="57150" indent="-2857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Etero</a:t>
            </a:r>
            <a:r>
              <a:rPr lang="en-US" sz="1800" dirty="0"/>
              <a:t> </a:t>
            </a:r>
            <a:r>
              <a:rPr lang="en-US" sz="1800" dirty="0" err="1"/>
              <a:t>aggressività</a:t>
            </a:r>
            <a:r>
              <a:rPr lang="en-US" sz="1800" dirty="0"/>
              <a:t> verbale e </a:t>
            </a:r>
            <a:r>
              <a:rPr lang="en-US" sz="1800" dirty="0" err="1"/>
              <a:t>fisica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EE52250D-6817-EB3A-46CB-32C1B5CEDFE7}"/>
              </a:ext>
            </a:extLst>
          </p:cNvPr>
          <p:cNvSpPr/>
          <p:nvPr/>
        </p:nvSpPr>
        <p:spPr>
          <a:xfrm>
            <a:off x="6889898" y="467832"/>
            <a:ext cx="4774017" cy="6156251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800" b="1" dirty="0"/>
              <a:t>OLANZAPINA</a:t>
            </a:r>
            <a:r>
              <a:rPr lang="it-IT" sz="1800" dirty="0"/>
              <a:t> 15 ML/die </a:t>
            </a:r>
          </a:p>
          <a:p>
            <a:pPr lvl="0"/>
            <a:r>
              <a:rPr lang="it-IT" sz="1800" b="1" dirty="0"/>
              <a:t>RISPERIDONE </a:t>
            </a:r>
            <a:r>
              <a:rPr lang="it-IT" sz="1400" dirty="0"/>
              <a:t>5 mg/die, EN 6 mg /die</a:t>
            </a:r>
          </a:p>
          <a:p>
            <a:pPr lvl="0"/>
            <a:r>
              <a:rPr lang="it-IT" sz="1800" b="1" dirty="0"/>
              <a:t>CLOTIAPINA</a:t>
            </a:r>
            <a:r>
              <a:rPr lang="it-IT" sz="1400" b="1" dirty="0"/>
              <a:t> </a:t>
            </a:r>
            <a:r>
              <a:rPr lang="it-IT" sz="1400" dirty="0"/>
              <a:t>15 gtt /die, </a:t>
            </a:r>
          </a:p>
          <a:p>
            <a:pPr lvl="0"/>
            <a:endParaRPr lang="it-IT" sz="1400" dirty="0"/>
          </a:p>
          <a:p>
            <a:pPr lvl="0"/>
            <a:r>
              <a:rPr lang="it-IT" sz="1800" b="1" dirty="0"/>
              <a:t>CLORPROMAZINA </a:t>
            </a:r>
            <a:r>
              <a:rPr lang="it-IT" sz="1800" b="0" dirty="0" err="1"/>
              <a:t>fl</a:t>
            </a:r>
            <a:endParaRPr lang="it-IT" sz="1800" b="0" dirty="0"/>
          </a:p>
          <a:p>
            <a:pPr lvl="0"/>
            <a:r>
              <a:rPr lang="it-IT" sz="1800" b="0" dirty="0"/>
              <a:t> </a:t>
            </a:r>
            <a:r>
              <a:rPr lang="it-IT" sz="1800" b="1" dirty="0"/>
              <a:t>ARIPIPRAZOLO</a:t>
            </a:r>
            <a:r>
              <a:rPr lang="it-IT" sz="1800" b="0" dirty="0"/>
              <a:t> </a:t>
            </a:r>
            <a:r>
              <a:rPr lang="it-IT" sz="1400" dirty="0"/>
              <a:t>20/mg /die, passata a 30 mg /die </a:t>
            </a:r>
            <a:r>
              <a:rPr lang="it-IT" sz="1400" dirty="0" err="1"/>
              <a:t>all</a:t>
            </a:r>
            <a:r>
              <a:rPr lang="it-IT" sz="1400" dirty="0"/>
              <a:t> accettazione</a:t>
            </a:r>
            <a:br>
              <a:rPr lang="it-IT" sz="1200" dirty="0"/>
            </a:br>
            <a:endParaRPr lang="it-IT" sz="1200" dirty="0"/>
          </a:p>
          <a:p>
            <a:pPr lvl="0"/>
            <a:r>
              <a:rPr lang="it-IT" sz="1400" dirty="0"/>
              <a:t>Durante il ricovero :sospende gradualmente </a:t>
            </a:r>
            <a:r>
              <a:rPr lang="it-IT" sz="1400" dirty="0" err="1"/>
              <a:t>abilify</a:t>
            </a:r>
            <a:r>
              <a:rPr lang="it-IT" sz="1400" dirty="0"/>
              <a:t>, aumenta gradualmente </a:t>
            </a:r>
          </a:p>
          <a:p>
            <a:pPr lvl="0"/>
            <a:r>
              <a:rPr lang="it-IT" sz="1800" b="1" dirty="0"/>
              <a:t>CLOZAPINA</a:t>
            </a:r>
            <a:r>
              <a:rPr lang="it-IT" sz="1200" dirty="0"/>
              <a:t> </a:t>
            </a:r>
            <a:r>
              <a:rPr lang="it-IT" sz="1400" dirty="0"/>
              <a:t>fino a 250 mg /die</a:t>
            </a:r>
            <a:br>
              <a:rPr lang="it-IT" sz="1200" dirty="0"/>
            </a:br>
            <a:br>
              <a:rPr lang="it-IT" sz="1200" dirty="0"/>
            </a:br>
            <a:r>
              <a:rPr lang="it-IT" sz="1800" b="1" dirty="0"/>
              <a:t>EN</a:t>
            </a:r>
            <a:r>
              <a:rPr lang="it-IT" sz="1800" dirty="0"/>
              <a:t> </a:t>
            </a:r>
            <a:r>
              <a:rPr lang="it-IT" sz="1400" dirty="0">
                <a:solidFill>
                  <a:schemeClr val="bg1"/>
                </a:solidFill>
              </a:rPr>
              <a:t>2 mg  3 </a:t>
            </a:r>
            <a:r>
              <a:rPr lang="it-IT" sz="1400" dirty="0" err="1">
                <a:solidFill>
                  <a:schemeClr val="bg1"/>
                </a:solidFill>
              </a:rPr>
              <a:t>cp</a:t>
            </a:r>
            <a:r>
              <a:rPr lang="it-IT" sz="1400" dirty="0">
                <a:solidFill>
                  <a:schemeClr val="bg1"/>
                </a:solidFill>
              </a:rPr>
              <a:t> al giorno e </a:t>
            </a:r>
            <a:r>
              <a:rPr lang="it-IT" sz="1400" dirty="0" err="1">
                <a:solidFill>
                  <a:schemeClr val="bg1"/>
                </a:solidFill>
              </a:rPr>
              <a:t>fl</a:t>
            </a:r>
            <a:r>
              <a:rPr lang="it-IT" sz="1400" dirty="0">
                <a:solidFill>
                  <a:schemeClr val="bg1"/>
                </a:solidFill>
              </a:rPr>
              <a:t> da 2 mg al bisogno</a:t>
            </a:r>
            <a:endParaRPr lang="it-IT" sz="1200" dirty="0">
              <a:solidFill>
                <a:schemeClr val="bg1"/>
              </a:solidFill>
            </a:endParaRPr>
          </a:p>
          <a:p>
            <a:pPr lvl="0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97806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B719AFF0-21CC-F37F-C78B-5730FE30203B}"/>
              </a:ext>
            </a:extLst>
          </p:cNvPr>
          <p:cNvSpPr/>
          <p:nvPr/>
        </p:nvSpPr>
        <p:spPr>
          <a:xfrm>
            <a:off x="1535372" y="4872251"/>
            <a:ext cx="10013709" cy="103036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RICOVERO CENTRO DIURNO AGORA’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76619F1-4B14-8B69-88FF-9399E58DC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153234"/>
              </p:ext>
            </p:extLst>
          </p:nvPr>
        </p:nvGraphicFramePr>
        <p:xfrm>
          <a:off x="1187838" y="148857"/>
          <a:ext cx="10869268" cy="442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369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C566FF-1453-20D4-55D8-AFCD1E16779E}"/>
              </a:ext>
            </a:extLst>
          </p:cNvPr>
          <p:cNvSpPr txBox="1"/>
          <p:nvPr/>
        </p:nvSpPr>
        <p:spPr>
          <a:xfrm>
            <a:off x="4794634" y="332450"/>
            <a:ext cx="6754447" cy="91716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INSERIMENTO ENTUMIN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E7DBBE5-48F7-E377-3E9D-5C53FDA4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249616"/>
            <a:ext cx="6754446" cy="4524979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>
              <a:buClr>
                <a:srgbClr val="000000"/>
              </a:buClr>
            </a:pPr>
            <a:r>
              <a:rPr lang="en-US" sz="2600" dirty="0"/>
              <a:t>18-1-18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highlight>
                  <a:srgbClr val="00FF00"/>
                </a:highlight>
              </a:rPr>
              <a:t>Clotiapina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/>
              <a:t>gtt</a:t>
            </a:r>
            <a:r>
              <a:rPr lang="en-US" sz="2000" dirty="0"/>
              <a:t> 7 </a:t>
            </a:r>
            <a:r>
              <a:rPr lang="en-US" sz="2000" dirty="0" err="1"/>
              <a:t>gtt</a:t>
            </a:r>
            <a:r>
              <a:rPr lang="en-US" sz="2000" dirty="0"/>
              <a:t> per 2 ore 8 ore 17 = 14gtt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highlight>
                  <a:srgbClr val="00FF00"/>
                </a:highlight>
              </a:rPr>
              <a:t>Aloperidolo</a:t>
            </a:r>
            <a:r>
              <a:rPr lang="en-US" sz="2000" dirty="0"/>
              <a:t> </a:t>
            </a:r>
            <a:r>
              <a:rPr lang="en-US" sz="2000" dirty="0" err="1"/>
              <a:t>gtt</a:t>
            </a:r>
            <a:r>
              <a:rPr lang="en-US" sz="2000" dirty="0"/>
              <a:t> 20 </a:t>
            </a:r>
            <a:r>
              <a:rPr lang="en-US" sz="2000" dirty="0" err="1"/>
              <a:t>gtt</a:t>
            </a:r>
            <a:r>
              <a:rPr lang="en-US" sz="2000" dirty="0"/>
              <a:t> per 2 ore 13 ore 21 = 4mg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highlight>
                  <a:srgbClr val="00FF00"/>
                </a:highlight>
              </a:rPr>
              <a:t>Akineton</a:t>
            </a:r>
            <a:r>
              <a:rPr lang="en-US" sz="2000" dirty="0"/>
              <a:t> 4 mg 1 cp ore 8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EN 2 mg 1 cp ore 21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09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1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Immagine che contiene violetto, Magenta, Lilac, Policromia&#10;&#10;Descrizione generata automaticamente">
            <a:extLst>
              <a:ext uri="{FF2B5EF4-FFF2-40B4-BE49-F238E27FC236}">
                <a16:creationId xmlns:a16="http://schemas.microsoft.com/office/drawing/2014/main" id="{87D61D37-A913-DB06-B13A-121C05D00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1" r="7768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8C83F9-81BB-025C-5EB9-30F75CC56C0B}"/>
              </a:ext>
            </a:extLst>
          </p:cNvPr>
          <p:cNvSpPr txBox="1"/>
          <p:nvPr/>
        </p:nvSpPr>
        <p:spPr>
          <a:xfrm>
            <a:off x="4794634" y="332450"/>
            <a:ext cx="6754447" cy="75095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lnSpcReduction="1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Verso </a:t>
            </a:r>
            <a:r>
              <a:rPr lang="en-US" sz="28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eliminazione</a:t>
            </a:r>
            <a:r>
              <a:rPr lang="en-US" sz="28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Aloperidolo</a:t>
            </a:r>
            <a:endParaRPr lang="en-US" sz="2800" b="1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DD738D-E7A0-8613-685F-7F2773D0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205605"/>
            <a:ext cx="6754446" cy="4568990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sz="2600" dirty="0"/>
              <a:t>13-2-18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Migliorata</a:t>
            </a:r>
            <a:r>
              <a:rPr lang="en-US" dirty="0"/>
              <a:t> la </a:t>
            </a:r>
            <a:r>
              <a:rPr lang="en-US" dirty="0" err="1"/>
              <a:t>gestibilita</a:t>
            </a:r>
            <a:r>
              <a:rPr lang="en-US" dirty="0"/>
              <a:t>'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paziente,ad</a:t>
            </a:r>
            <a:r>
              <a:rPr lang="en-US" dirty="0"/>
              <a:t> </a:t>
            </a:r>
            <a:r>
              <a:rPr lang="en-US" dirty="0" err="1"/>
              <a:t>eccezione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iperattività</a:t>
            </a:r>
            <a:r>
              <a:rPr lang="en-US" dirty="0"/>
              <a:t> </a:t>
            </a:r>
            <a:r>
              <a:rPr lang="en-US" dirty="0" err="1"/>
              <a:t>motoria</a:t>
            </a:r>
            <a:r>
              <a:rPr lang="en-US" dirty="0"/>
              <a:t> e </a:t>
            </a:r>
            <a:r>
              <a:rPr lang="en-US" dirty="0" err="1"/>
              <a:t>sporadica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</a:t>
            </a:r>
            <a:r>
              <a:rPr lang="en-US" dirty="0" err="1"/>
              <a:t>sonno</a:t>
            </a:r>
            <a:r>
              <a:rPr lang="en-US" dirty="0"/>
              <a:t> notturno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terapia</a:t>
            </a:r>
            <a:r>
              <a:rPr lang="en-US" dirty="0"/>
              <a:t> :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highlight>
                  <a:srgbClr val="00FF00"/>
                </a:highlight>
              </a:rPr>
              <a:t>Clotiapina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/>
              <a:t>gtt</a:t>
            </a:r>
            <a:r>
              <a:rPr lang="en-US" dirty="0"/>
              <a:t> 10+10+15 ore 8,16,21 =35gtt</a:t>
            </a:r>
            <a:br>
              <a:rPr lang="en-US" dirty="0"/>
            </a:b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EN</a:t>
            </a:r>
            <a:r>
              <a:rPr lang="en-US" dirty="0"/>
              <a:t> 2 mg mezza +1+1 ore 8,16,21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highlight>
                  <a:srgbClr val="00FF00"/>
                </a:highlight>
              </a:rPr>
              <a:t>Akineton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4 mg 1 cp ore 8</a:t>
            </a:r>
            <a:br>
              <a:rPr lang="en-US" dirty="0"/>
            </a:br>
            <a:endParaRPr lang="en-US" dirty="0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23468352-1202-A308-58FA-4CADCBE355A7}"/>
              </a:ext>
            </a:extLst>
          </p:cNvPr>
          <p:cNvSpPr/>
          <p:nvPr/>
        </p:nvSpPr>
        <p:spPr>
          <a:xfrm>
            <a:off x="2008094" y="2046642"/>
            <a:ext cx="8175811" cy="2764715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LA PSICOFARMACOTERAPIA E’ UN PROBLEMA DELLO PSICHIATRA, DELLO PSICOTERAPEUTA O DI ENTRAMBI ?</a:t>
            </a:r>
          </a:p>
        </p:txBody>
      </p:sp>
    </p:spTree>
    <p:extLst>
      <p:ext uri="{BB962C8B-B14F-4D97-AF65-F5344CB8AC3E}">
        <p14:creationId xmlns:p14="http://schemas.microsoft.com/office/powerpoint/2010/main" val="781002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60609D-68B7-B789-45A7-3519692BE682}"/>
              </a:ext>
            </a:extLst>
          </p:cNvPr>
          <p:cNvSpPr txBox="1"/>
          <p:nvPr/>
        </p:nvSpPr>
        <p:spPr>
          <a:xfrm>
            <a:off x="1434622" y="1113327"/>
            <a:ext cx="4862811" cy="201948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Dicembre 2023  TERAPIA ATTUALE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0B14BE5-4739-1268-6421-CD3CAB3A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buClr>
                <a:srgbClr val="000000"/>
              </a:buClr>
            </a:pPr>
            <a:endParaRPr lang="en-US" dirty="0"/>
          </a:p>
          <a:p>
            <a:pPr>
              <a:buClr>
                <a:srgbClr val="000000"/>
              </a:buClr>
            </a:pPr>
            <a:br>
              <a:rPr lang="en-US" dirty="0"/>
            </a:br>
            <a:r>
              <a:rPr lang="en-US" dirty="0"/>
              <a:t>         </a:t>
            </a:r>
            <a:r>
              <a:rPr lang="en-US" dirty="0" err="1">
                <a:highlight>
                  <a:srgbClr val="00FF00"/>
                </a:highlight>
              </a:rPr>
              <a:t>Clotiapina</a:t>
            </a:r>
            <a:r>
              <a:rPr lang="en-US" dirty="0"/>
              <a:t> </a:t>
            </a:r>
            <a:r>
              <a:rPr lang="en-US" dirty="0" err="1"/>
              <a:t>gtt</a:t>
            </a:r>
            <a:r>
              <a:rPr lang="en-US" dirty="0"/>
              <a:t> 6gttx3</a:t>
            </a:r>
            <a:br>
              <a:rPr lang="en-US" dirty="0"/>
            </a:br>
            <a:endParaRPr lang="en-US" dirty="0"/>
          </a:p>
          <a:p>
            <a:pPr>
              <a:buClr>
                <a:srgbClr val="000000"/>
              </a:buClr>
            </a:pPr>
            <a:r>
              <a:rPr lang="en-US" dirty="0"/>
              <a:t>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Immagine che contiene violetto, Magenta, Lilac, Policromia&#10;&#10;Descrizione generata automaticamente">
            <a:extLst>
              <a:ext uri="{FF2B5EF4-FFF2-40B4-BE49-F238E27FC236}">
                <a16:creationId xmlns:a16="http://schemas.microsoft.com/office/drawing/2014/main" id="{DCC5CCF2-1E89-FC3E-F1AA-5CD67B7D9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1" r="7768" b="-2"/>
          <a:stretch/>
        </p:blipFill>
        <p:spPr>
          <a:xfrm>
            <a:off x="7344569" y="1268565"/>
            <a:ext cx="4362798" cy="42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04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210FBF8-1E11-F2B2-E0F2-451D29EF2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687120"/>
              </p:ext>
            </p:extLst>
          </p:nvPr>
        </p:nvGraphicFramePr>
        <p:xfrm>
          <a:off x="2032000" y="0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/>
        </p:nvGraphicFramePr>
        <p:xfrm>
          <a:off x="2032000" y="3594847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42B4CBA0-FE6C-323A-785F-59FFEF3368DF}"/>
              </a:ext>
            </a:extLst>
          </p:cNvPr>
          <p:cNvSpPr/>
          <p:nvPr/>
        </p:nvSpPr>
        <p:spPr>
          <a:xfrm>
            <a:off x="8433995" y="29583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40DF8AC-C279-2EAA-BC49-B2F97A4CD6E3}"/>
              </a:ext>
            </a:extLst>
          </p:cNvPr>
          <p:cNvSpPr/>
          <p:nvPr/>
        </p:nvSpPr>
        <p:spPr>
          <a:xfrm>
            <a:off x="585368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D5B2031-EB15-B57B-FD7E-20E90B92C6C3}"/>
              </a:ext>
            </a:extLst>
          </p:cNvPr>
          <p:cNvSpPr/>
          <p:nvPr/>
        </p:nvSpPr>
        <p:spPr>
          <a:xfrm>
            <a:off x="334921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277009"/>
            <a:ext cx="2019838" cy="6303982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highlight>
                  <a:srgbClr val="0000FF"/>
                </a:highlight>
              </a:rPr>
              <a:t>PASSAGGIO PIU’ LENTO</a:t>
            </a:r>
            <a:r>
              <a:rPr lang="it-IT" sz="1600" dirty="0"/>
              <a:t>. 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PRIMA IL CORPO DA INTEGRARE POI IL CORPO DA ALLONTANARE</a:t>
            </a:r>
          </a:p>
          <a:p>
            <a:pPr algn="ctr"/>
            <a:endParaRPr lang="it-IT" sz="1600" dirty="0"/>
          </a:p>
          <a:p>
            <a:pPr algn="ctr"/>
            <a:r>
              <a:rPr lang="it-IT" dirty="0"/>
              <a:t>IL PENSIERO DEDUTTIVO PIU’ STABILE.</a:t>
            </a:r>
          </a:p>
          <a:p>
            <a:pPr algn="ctr"/>
            <a:r>
              <a:rPr lang="it-IT" dirty="0"/>
              <a:t>LA PAURA SI TRASFORMA STABILMENTE IN RABBIA.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PENSIERO DIVENTA ANALOGICO E LA PAURA APRE ALLA TRISTEZZA 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D9B3FEDA-FDD2-A2F4-9EDA-E537C471D8C5}"/>
              </a:ext>
            </a:extLst>
          </p:cNvPr>
          <p:cNvSpPr/>
          <p:nvPr/>
        </p:nvSpPr>
        <p:spPr>
          <a:xfrm>
            <a:off x="708673" y="3105643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0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B481119E-DE69-B1D9-DD60-49174457E57C}"/>
              </a:ext>
            </a:extLst>
          </p:cNvPr>
          <p:cNvSpPr/>
          <p:nvPr/>
        </p:nvSpPr>
        <p:spPr>
          <a:xfrm>
            <a:off x="5140482" y="2947626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ALL’ETA’ DI </a:t>
            </a:r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26</a:t>
            </a:r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ANNI 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BASSA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105D487C-2151-9DD9-BAD6-266C43B4C138}"/>
              </a:ext>
            </a:extLst>
          </p:cNvPr>
          <p:cNvSpPr/>
          <p:nvPr/>
        </p:nvSpPr>
        <p:spPr>
          <a:xfrm>
            <a:off x="8666240" y="2947626"/>
            <a:ext cx="3298890" cy="217925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SCARSA</a:t>
            </a:r>
          </a:p>
        </p:txBody>
      </p:sp>
      <p:sp>
        <p:nvSpPr>
          <p:cNvPr id="4" name="Segnaposto contenuto 17">
            <a:extLst>
              <a:ext uri="{FF2B5EF4-FFF2-40B4-BE49-F238E27FC236}">
                <a16:creationId xmlns:a16="http://schemas.microsoft.com/office/drawing/2014/main" id="{0E3ACD66-BA7A-E947-4F15-53645D00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21" y="340523"/>
            <a:ext cx="6281737" cy="2266581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4 </a:t>
            </a:r>
          </a:p>
          <a:p>
            <a:pPr algn="ctr"/>
            <a:r>
              <a:rPr lang="it-IT" sz="2400" dirty="0"/>
              <a:t>I.R.</a:t>
            </a:r>
          </a:p>
        </p:txBody>
      </p:sp>
    </p:spTree>
    <p:extLst>
      <p:ext uri="{BB962C8B-B14F-4D97-AF65-F5344CB8AC3E}">
        <p14:creationId xmlns:p14="http://schemas.microsoft.com/office/powerpoint/2010/main" val="741020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046260C4-089D-4C49-85FB-196EFE3F4C87}"/>
              </a:ext>
            </a:extLst>
          </p:cNvPr>
          <p:cNvSpPr/>
          <p:nvPr/>
        </p:nvSpPr>
        <p:spPr>
          <a:xfrm>
            <a:off x="0" y="7974"/>
            <a:ext cx="6602819" cy="6842051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PAZIENTE I.R.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All’età di 26 anni conosce Salvatore, un giovane di 28 anni. Va sin da subito a convivere. Con lui a fare uso di cocaina e poi di crac. Inizia a dimagrire, ad essere sempre nervosa, a vedere mostri. Dopo circa 3 mesi ritorna a vivere a casa con la madre, perché Salvatore era violento e la picchiava. Raffaela ritornata a casa inizia ad essere aggressiva, picchiava anche la madre. </a:t>
            </a:r>
            <a:r>
              <a:rPr lang="it-IT" sz="1800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Tso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, età 27 anni.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. Qui resta ricoverata per 1 anno. trasferita direttamente alla struttura Dedalo, aveva 26 anni. 4 anni di ricovero ha tentato diverse volte il suicidio. In seguito alla chiusura della struttura viene dimessa e trasferita presso KAIROS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C4F74299-150B-B63D-BBEB-E588446249F0}"/>
              </a:ext>
            </a:extLst>
          </p:cNvPr>
          <p:cNvSpPr/>
          <p:nvPr/>
        </p:nvSpPr>
        <p:spPr>
          <a:xfrm>
            <a:off x="7617388" y="861236"/>
            <a:ext cx="4379495" cy="551046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2400" b="0" u="none" strike="noStrike" kern="15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OTTOBRE 2021.        </a:t>
            </a:r>
            <a:r>
              <a:rPr lang="it-IT" sz="2400" b="0" u="none" strike="noStrike" kern="150" cap="small" dirty="0" err="1"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Depakin</a:t>
            </a:r>
            <a:r>
              <a:rPr lang="it-IT" sz="2400" b="0" u="none" strike="noStrike" kern="150" cap="small" dirty="0"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b="0" u="none" strike="noStrike" kern="150" cap="small" dirty="0" err="1"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chrono</a:t>
            </a:r>
            <a:r>
              <a:rPr lang="it-IT" sz="2400" b="0" u="none" strike="noStrike" kern="150" cap="small" dirty="0"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b="0" u="none" strike="noStrike" kern="15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500mg  ore </a:t>
            </a:r>
            <a:r>
              <a:rPr lang="it-IT" sz="2800" b="0" u="none" strike="noStrike" kern="15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sz="2400" b="0" u="none" strike="noStrike" kern="15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1cp per 3)</a:t>
            </a:r>
            <a:endParaRPr lang="it-IT" sz="2400" b="1" u="sng" kern="150" cap="small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kern="15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En </a:t>
            </a: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2mg 1cp ore 14 e ore 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5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Haldol</a:t>
            </a:r>
            <a:r>
              <a:rPr lang="en-US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2mg </a:t>
            </a:r>
            <a:r>
              <a:rPr lang="en-US" sz="24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gtt</a:t>
            </a:r>
            <a:r>
              <a:rPr lang="en-US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(20gtt X 3)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en-US" sz="2400" kern="15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Clopixol</a:t>
            </a:r>
            <a:r>
              <a:rPr lang="en-US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20mg </a:t>
            </a:r>
            <a:r>
              <a:rPr lang="en-US" sz="24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gtt</a:t>
            </a:r>
            <a:r>
              <a:rPr lang="en-US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 :10gtt ore 21</a:t>
            </a:r>
            <a:endParaRPr lang="it-IT" sz="24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it-IT" sz="2400" kern="15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Abilify</a:t>
            </a:r>
            <a:r>
              <a:rPr lang="it-IT" sz="2400" kern="15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 </a:t>
            </a:r>
            <a:r>
              <a:rPr lang="it-IT" sz="2400" kern="15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Maintena</a:t>
            </a:r>
            <a:r>
              <a:rPr lang="it-IT" sz="2400" kern="15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400mg, prossima somministrazione 18/11/2021</a:t>
            </a:r>
          </a:p>
        </p:txBody>
      </p:sp>
    </p:spTree>
    <p:extLst>
      <p:ext uri="{BB962C8B-B14F-4D97-AF65-F5344CB8AC3E}">
        <p14:creationId xmlns:p14="http://schemas.microsoft.com/office/powerpoint/2010/main" val="3598047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BD00BA08-262C-DBF5-A440-6FB345EFEE2C}"/>
              </a:ext>
            </a:extLst>
          </p:cNvPr>
          <p:cNvSpPr/>
          <p:nvPr/>
        </p:nvSpPr>
        <p:spPr>
          <a:xfrm>
            <a:off x="53177" y="134865"/>
            <a:ext cx="3657600" cy="6689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MODIFICA FARMACOLOGICA DEL 17.11.21</a:t>
            </a:r>
            <a:endParaRPr lang="it-IT" sz="1800" b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Sospende </a:t>
            </a: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haldol</a:t>
            </a:r>
            <a:endParaRPr lang="it-IT" sz="1800" kern="150" dirty="0">
              <a:effectLst/>
              <a:highlight>
                <a:srgbClr val="0000FF"/>
              </a:highlight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Introduce </a:t>
            </a: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entumin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gtt, 6 gtt per 2  : ore 8/14/ ,8 gtt ore 20.00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Sospende </a:t>
            </a: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ablify</a:t>
            </a: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maintena</a:t>
            </a: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400mg </a:t>
            </a:r>
            <a:r>
              <a:rPr lang="it-IT" sz="1800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fl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Continua: </a:t>
            </a: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depakin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chrono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500mg 1cp ore 8/14/20; </a:t>
            </a: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en 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2mg 1cp ore 8/14/20;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clopixol</a:t>
            </a: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gtt 15 gtt 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ore 21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CE986B31-36DC-9200-C5B5-5D60DC8E671E}"/>
              </a:ext>
            </a:extLst>
          </p:cNvPr>
          <p:cNvSpPr/>
          <p:nvPr/>
        </p:nvSpPr>
        <p:spPr>
          <a:xfrm>
            <a:off x="4464073" y="168442"/>
            <a:ext cx="3657599" cy="6689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TERAPIA IN ATTO AL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6.11 22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RIDUCE</a:t>
            </a:r>
            <a:r>
              <a:rPr lang="it-IT" sz="1800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i="1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Clopixol</a:t>
            </a:r>
            <a:r>
              <a:rPr lang="it-IT" sz="1800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Gtt : 5 gtt ore 14.00 ,10 gtt ore 21.30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ENTUMIN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gtt 6 gtt per 2 (ore 8.45 , ore 14.00) ENTUMIN gtt 8 gtt ore 21.30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RIDUCE </a:t>
            </a:r>
            <a:r>
              <a:rPr lang="it-IT" sz="1800" b="1" i="1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Depakin</a:t>
            </a:r>
            <a:r>
              <a:rPr lang="it-IT" sz="1800" b="1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Crono 500 : metà </a:t>
            </a:r>
            <a:r>
              <a:rPr lang="it-IT" sz="1800" b="1" i="1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cp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ore  8.45 ore 20.45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Riduce EN 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2 mg 1 </a:t>
            </a:r>
            <a:r>
              <a:rPr lang="it-IT" sz="1800" b="1" i="1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cp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ore 20.45</a:t>
            </a:r>
            <a:endParaRPr lang="it-IT" kern="150" dirty="0"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</a:t>
            </a:r>
            <a:r>
              <a:rPr lang="it-IT" sz="1800" b="1" i="1" kern="150" dirty="0" err="1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Akineton</a:t>
            </a: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 4 mg ore 21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4" name="Rettangolo con angoli arrotondati sullo stesso lato 3">
            <a:extLst>
              <a:ext uri="{FF2B5EF4-FFF2-40B4-BE49-F238E27FC236}">
                <a16:creationId xmlns:a16="http://schemas.microsoft.com/office/drawing/2014/main" id="{F26C0242-18E8-7457-1E3E-BD47E9AA7C7D}"/>
              </a:ext>
            </a:extLst>
          </p:cNvPr>
          <p:cNvSpPr/>
          <p:nvPr/>
        </p:nvSpPr>
        <p:spPr>
          <a:xfrm>
            <a:off x="8938624" y="1341521"/>
            <a:ext cx="3168316" cy="4174958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TERAPIA IN ATTO AL 24/11.23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1800" b="1" i="1" kern="150" dirty="0">
                <a:effectLst/>
                <a:highlight>
                  <a:srgbClr val="0000FF"/>
                </a:highlight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ENTUMIN GTT 4 gtt ore 8.45,6 gtt ore 14.00,8 gtt ore 21.30</a:t>
            </a:r>
            <a:endParaRPr lang="it-IT" sz="1800" kern="150" dirty="0">
              <a:effectLst/>
              <a:highlight>
                <a:srgbClr val="0000FF"/>
              </a:highlight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64E66816-AF72-3871-D12E-7DB55246C54C}"/>
              </a:ext>
            </a:extLst>
          </p:cNvPr>
          <p:cNvSpPr/>
          <p:nvPr/>
        </p:nvSpPr>
        <p:spPr>
          <a:xfrm>
            <a:off x="3740521" y="3359049"/>
            <a:ext cx="69326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1E65BAE-5153-E498-F114-7539E0FA5F15}"/>
              </a:ext>
            </a:extLst>
          </p:cNvPr>
          <p:cNvSpPr/>
          <p:nvPr/>
        </p:nvSpPr>
        <p:spPr>
          <a:xfrm>
            <a:off x="8194274" y="3359049"/>
            <a:ext cx="73707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924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556839"/>
              </p:ext>
            </p:extLst>
          </p:nvPr>
        </p:nvGraphicFramePr>
        <p:xfrm>
          <a:off x="1935031" y="1670124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E3A698C3-36F4-C3BB-2E21-20DB6C7E06E3}"/>
              </a:ext>
            </a:extLst>
          </p:cNvPr>
          <p:cNvSpPr/>
          <p:nvPr/>
        </p:nvSpPr>
        <p:spPr>
          <a:xfrm>
            <a:off x="646445" y="3196098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D3C706AA-0714-3881-B515-5E5D0D5697EC}"/>
              </a:ext>
            </a:extLst>
          </p:cNvPr>
          <p:cNvSpPr/>
          <p:nvPr/>
        </p:nvSpPr>
        <p:spPr>
          <a:xfrm>
            <a:off x="10160000" y="735272"/>
            <a:ext cx="2095679" cy="5835649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PENSIERO DEDUTTIVO E’ INSTABILE  (=DIVENTA FACILMENTE ANALOGICO.)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LA PAURA NON SI TRASFORMA IN RABBIA.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C0BB6121-F3B2-1705-B2B2-EDD1F2B7A178}"/>
              </a:ext>
            </a:extLst>
          </p:cNvPr>
          <p:cNvSpPr/>
          <p:nvPr/>
        </p:nvSpPr>
        <p:spPr>
          <a:xfrm>
            <a:off x="10965523" y="3196098"/>
            <a:ext cx="484632" cy="12161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338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B481119E-DE69-B1D9-DD60-49174457E57C}"/>
              </a:ext>
            </a:extLst>
          </p:cNvPr>
          <p:cNvSpPr/>
          <p:nvPr/>
        </p:nvSpPr>
        <p:spPr>
          <a:xfrm>
            <a:off x="5140482" y="2947626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46 ANNI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ALL’ETA’ DI 18 ANNI 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ALTA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105D487C-2151-9DD9-BAD6-266C43B4C138}"/>
              </a:ext>
            </a:extLst>
          </p:cNvPr>
          <p:cNvSpPr/>
          <p:nvPr/>
        </p:nvSpPr>
        <p:spPr>
          <a:xfrm>
            <a:off x="8666240" y="2947626"/>
            <a:ext cx="3298890" cy="217925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ALTA</a:t>
            </a:r>
            <a:endParaRPr lang="it-IT" sz="1600" dirty="0"/>
          </a:p>
        </p:txBody>
      </p:sp>
      <p:sp>
        <p:nvSpPr>
          <p:cNvPr id="4" name="Segnaposto contenuto 17">
            <a:extLst>
              <a:ext uri="{FF2B5EF4-FFF2-40B4-BE49-F238E27FC236}">
                <a16:creationId xmlns:a16="http://schemas.microsoft.com/office/drawing/2014/main" id="{0E3ACD66-BA7A-E947-4F15-53645D00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21" y="340523"/>
            <a:ext cx="6281737" cy="2266581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5 </a:t>
            </a:r>
          </a:p>
          <a:p>
            <a:pPr algn="ctr"/>
            <a:r>
              <a:rPr lang="it-IT" sz="2400" dirty="0"/>
              <a:t>C.L.</a:t>
            </a:r>
          </a:p>
        </p:txBody>
      </p:sp>
    </p:spTree>
    <p:extLst>
      <p:ext uri="{BB962C8B-B14F-4D97-AF65-F5344CB8AC3E}">
        <p14:creationId xmlns:p14="http://schemas.microsoft.com/office/powerpoint/2010/main" val="3161962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046260C4-089D-4C49-85FB-196EFE3F4C87}"/>
              </a:ext>
            </a:extLst>
          </p:cNvPr>
          <p:cNvSpPr/>
          <p:nvPr/>
        </p:nvSpPr>
        <p:spPr>
          <a:xfrm>
            <a:off x="0" y="7974"/>
            <a:ext cx="6602819" cy="6842051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PAZIENTE </a:t>
            </a:r>
            <a:r>
              <a:rPr lang="it-IT" kern="150" dirty="0"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C.L.</a:t>
            </a:r>
            <a:endParaRPr lang="it-IT" sz="18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All’età di 24 Crisi dissociativa e presa in carico ASL di Battipaglia. </a:t>
            </a:r>
            <a:r>
              <a:rPr lang="it-IT" kern="150" dirty="0"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Terapia Farmacologica (OLANZAPINA, ALOPERIDOLO, AKINETON). Laurea e Tirocinio. Nessun evento fino al 2006.</a:t>
            </a: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Terapia psicoanalitica per 9 anni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Cambio psichiatra. Nuova terapia farmacologica (OLANZAPINA, ANTIDEPRESSIVI) abbandonata dalla paziente.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Cambio psichiatra. Nuova Dg: DISTURBO DIPENDENTE DI PERSONALITA’ terapia farmacologica (DELORAZEPAM, SEROQUEL).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Dopo un mese ricovero per un anno in struttura residenziale interrotto da due ricoveri in psichiatria per un mese (sintomatologia: cefalea e confusione). Aggiunge ARIPIPRAZOLO IM.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Presa in carico ASL Salerno. Cefalea che non si risolve Terapia farmacologica SEROQUEL 50MG, ARIPIPRAZOLO 400 FL MENSILE</a:t>
            </a:r>
            <a:endParaRPr lang="it-IT" kern="150" dirty="0">
              <a:latin typeface="Arial" panose="020B060402020202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C4F74299-150B-B63D-BBEB-E588446249F0}"/>
              </a:ext>
            </a:extLst>
          </p:cNvPr>
          <p:cNvSpPr/>
          <p:nvPr/>
        </p:nvSpPr>
        <p:spPr>
          <a:xfrm>
            <a:off x="7617388" y="861236"/>
            <a:ext cx="4379495" cy="551046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TERAPIA ALL’INGRESSO 6/12/2022 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24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DELORAZEPAM 1mg/ml 10gttx3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QUETIAPINA 25mg 1cpr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24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ARIPIPRAZOLO 400mg fiala mensile</a:t>
            </a:r>
            <a:endParaRPr lang="it-IT" sz="24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val="425998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BD00BA08-262C-DBF5-A440-6FB345EFEE2C}"/>
              </a:ext>
            </a:extLst>
          </p:cNvPr>
          <p:cNvSpPr/>
          <p:nvPr/>
        </p:nvSpPr>
        <p:spPr>
          <a:xfrm>
            <a:off x="53177" y="134865"/>
            <a:ext cx="3657600" cy="6689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MODIFICA FARMACOLOGICA DEL 08/4/2023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kern="150" dirty="0"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Introduce  ALOPERIDOLO 20gttx3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Riduce DELORAZEPAM 10gttx2</a:t>
            </a:r>
            <a:endParaRPr lang="it-IT" sz="1800" b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Sospende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QUETIAPINA </a:t>
            </a:r>
            <a:r>
              <a:rPr lang="it-IT" kern="150" dirty="0"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, 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ABLIFAY MAINTENA   400mg </a:t>
            </a:r>
            <a:r>
              <a:rPr lang="it-IT" sz="1800" kern="1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fl</a:t>
            </a:r>
            <a:r>
              <a:rPr lang="it-IT" sz="18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F"/>
              </a:rPr>
              <a:t> mensile7</a:t>
            </a:r>
            <a:endParaRPr lang="it-IT" sz="18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CE986B31-36DC-9200-C5B5-5D60DC8E671E}"/>
              </a:ext>
            </a:extLst>
          </p:cNvPr>
          <p:cNvSpPr/>
          <p:nvPr/>
        </p:nvSpPr>
        <p:spPr>
          <a:xfrm>
            <a:off x="4464073" y="168442"/>
            <a:ext cx="3657599" cy="6689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TERAPIA FARMACOLOGICA AL 7/7/2023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Riduzione ALOPERIDOLO </a:t>
            </a:r>
            <a:r>
              <a:rPr lang="it-IT" sz="24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15gttx3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Sospende DELORAZEPAM</a:t>
            </a:r>
          </a:p>
        </p:txBody>
      </p:sp>
      <p:sp>
        <p:nvSpPr>
          <p:cNvPr id="4" name="Rettangolo con angoli arrotondati sullo stesso lato 3">
            <a:extLst>
              <a:ext uri="{FF2B5EF4-FFF2-40B4-BE49-F238E27FC236}">
                <a16:creationId xmlns:a16="http://schemas.microsoft.com/office/drawing/2014/main" id="{F26C0242-18E8-7457-1E3E-BD47E9AA7C7D}"/>
              </a:ext>
            </a:extLst>
          </p:cNvPr>
          <p:cNvSpPr/>
          <p:nvPr/>
        </p:nvSpPr>
        <p:spPr>
          <a:xfrm>
            <a:off x="8938624" y="1341521"/>
            <a:ext cx="3253376" cy="4174958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TERAPIA ATTUALE 22/11/2023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ALOPERIDOLO2mg/ml  10gtt X 3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60065" algn="ctr"/>
              </a:tabLst>
            </a:pPr>
            <a:r>
              <a:rPr lang="it-IT" sz="24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Akineton</a:t>
            </a:r>
            <a:r>
              <a:rPr lang="it-IT" sz="24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"/>
              </a:rPr>
              <a:t> 4mg 1cpr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64E66816-AF72-3871-D12E-7DB55246C54C}"/>
              </a:ext>
            </a:extLst>
          </p:cNvPr>
          <p:cNvSpPr/>
          <p:nvPr/>
        </p:nvSpPr>
        <p:spPr>
          <a:xfrm>
            <a:off x="3740521" y="3359049"/>
            <a:ext cx="69326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1E65BAE-5153-E498-F114-7539E0FA5F15}"/>
              </a:ext>
            </a:extLst>
          </p:cNvPr>
          <p:cNvSpPr/>
          <p:nvPr/>
        </p:nvSpPr>
        <p:spPr>
          <a:xfrm>
            <a:off x="8194274" y="3359049"/>
            <a:ext cx="73707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94262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873667"/>
              </p:ext>
            </p:extLst>
          </p:nvPr>
        </p:nvGraphicFramePr>
        <p:xfrm>
          <a:off x="1935031" y="1758875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277009"/>
            <a:ext cx="1774145" cy="6303982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CORPO DA   EVITARE</a:t>
            </a:r>
          </a:p>
        </p:txBody>
      </p:sp>
    </p:spTree>
    <p:extLst>
      <p:ext uri="{BB962C8B-B14F-4D97-AF65-F5344CB8AC3E}">
        <p14:creationId xmlns:p14="http://schemas.microsoft.com/office/powerpoint/2010/main" val="180704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2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75B3FE-F521-4AA7-4A49-172C4025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60" y="2218414"/>
            <a:ext cx="5956534" cy="263188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400" b="0" cap="all">
                <a:solidFill>
                  <a:schemeClr val="bg1"/>
                </a:solidFill>
              </a:rPr>
              <a:t>QUANTI MODELLI DI CURA DELLE MALATTIE MENTALI ESISTONO?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1E39DE-0527-0029-C548-153CF11B8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8816" y="4850296"/>
            <a:ext cx="5045022" cy="115204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US">
                <a:solidFill>
                  <a:schemeClr val="bg1"/>
                </a:solidFill>
              </a:rPr>
              <a:t>PERCHE’?</a:t>
            </a:r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robot dal volto umano">
            <a:extLst>
              <a:ext uri="{FF2B5EF4-FFF2-40B4-BE49-F238E27FC236}">
                <a16:creationId xmlns:a16="http://schemas.microsoft.com/office/drawing/2014/main" id="{8B63736C-3FF1-9B54-B728-7BCA51C1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8319210" y="3020257"/>
            <a:ext cx="3385107" cy="1904129"/>
          </a:xfrm>
          <a:prstGeom prst="rect">
            <a:avLst/>
          </a:prstGeom>
        </p:spPr>
      </p:pic>
      <p:sp>
        <p:nvSpPr>
          <p:cNvPr id="55" name="Rectangle 39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6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B481119E-DE69-B1D9-DD60-49174457E57C}"/>
              </a:ext>
            </a:extLst>
          </p:cNvPr>
          <p:cNvSpPr/>
          <p:nvPr/>
        </p:nvSpPr>
        <p:spPr>
          <a:xfrm>
            <a:off x="5140482" y="2947626"/>
            <a:ext cx="3298890" cy="21690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28</a:t>
            </a:r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ANNI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ESORDIO nel 2014 </a:t>
            </a:r>
          </a:p>
          <a:p>
            <a:r>
              <a:rPr lang="it-IT" sz="24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ALL’ETA’ DI 18 ANNI </a:t>
            </a:r>
          </a:p>
          <a:p>
            <a:endParaRPr lang="it-IT" sz="24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GRAVITA’ BASSA</a:t>
            </a:r>
            <a:endParaRPr lang="it-IT" sz="1800" dirty="0">
              <a:solidFill>
                <a:srgbClr val="24242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105D487C-2151-9DD9-BAD6-266C43B4C138}"/>
              </a:ext>
            </a:extLst>
          </p:cNvPr>
          <p:cNvSpPr/>
          <p:nvPr/>
        </p:nvSpPr>
        <p:spPr>
          <a:xfrm>
            <a:off x="8666240" y="2947626"/>
            <a:ext cx="3135900" cy="217925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2400" dirty="0"/>
              <a:t>MOTIVAZIONE  </a:t>
            </a:r>
          </a:p>
          <a:p>
            <a:pPr algn="ctr"/>
            <a:r>
              <a:rPr lang="it-IT" sz="2400" dirty="0"/>
              <a:t> ALTA</a:t>
            </a:r>
          </a:p>
          <a:p>
            <a:pPr algn="ctr"/>
            <a:r>
              <a:rPr lang="it-IT" sz="2400" dirty="0"/>
              <a:t> (PER ADESSO)</a:t>
            </a:r>
            <a:endParaRPr lang="it-IT" sz="1600" dirty="0"/>
          </a:p>
        </p:txBody>
      </p:sp>
      <p:sp>
        <p:nvSpPr>
          <p:cNvPr id="4" name="Segnaposto contenuto 17">
            <a:extLst>
              <a:ext uri="{FF2B5EF4-FFF2-40B4-BE49-F238E27FC236}">
                <a16:creationId xmlns:a16="http://schemas.microsoft.com/office/drawing/2014/main" id="{0E3ACD66-BA7A-E947-4F15-53645D00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21" y="340523"/>
            <a:ext cx="6281737" cy="2266581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PAZIENTE 6 </a:t>
            </a:r>
          </a:p>
          <a:p>
            <a:pPr algn="ctr"/>
            <a:r>
              <a:rPr lang="it-IT" sz="2400" dirty="0"/>
              <a:t>S.R.</a:t>
            </a:r>
          </a:p>
        </p:txBody>
      </p:sp>
    </p:spTree>
    <p:extLst>
      <p:ext uri="{BB962C8B-B14F-4D97-AF65-F5344CB8AC3E}">
        <p14:creationId xmlns:p14="http://schemas.microsoft.com/office/powerpoint/2010/main" val="1480139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9F90F5A7-653D-D679-9E90-1C8C02FEE9F1}"/>
              </a:ext>
            </a:extLst>
          </p:cNvPr>
          <p:cNvSpPr/>
          <p:nvPr/>
        </p:nvSpPr>
        <p:spPr>
          <a:xfrm>
            <a:off x="669851" y="95693"/>
            <a:ext cx="5178056" cy="668787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MARZO 2014:</a:t>
            </a:r>
            <a:r>
              <a:rPr lang="it-IT" dirty="0">
                <a:highlight>
                  <a:srgbClr val="0000FF"/>
                </a:highlight>
              </a:rPr>
              <a:t>ALOPERIDOLO</a:t>
            </a:r>
            <a:r>
              <a:rPr lang="it-IT" dirty="0"/>
              <a:t>, </a:t>
            </a:r>
            <a:r>
              <a:rPr lang="it-IT" dirty="0">
                <a:highlight>
                  <a:srgbClr val="FF00FF"/>
                </a:highlight>
              </a:rPr>
              <a:t>PEGGIORAMENTO</a:t>
            </a:r>
            <a:r>
              <a:rPr lang="it-IT" dirty="0"/>
              <a:t> </a:t>
            </a:r>
            <a:r>
              <a:rPr lang="it-IT" dirty="0">
                <a:highlight>
                  <a:srgbClr val="0000FF"/>
                </a:highlight>
              </a:rPr>
              <a:t>DELORAZEPAM</a:t>
            </a:r>
          </a:p>
          <a:p>
            <a:pPr algn="ctr"/>
            <a:endParaRPr lang="it-IT" dirty="0">
              <a:highlight>
                <a:srgbClr val="0000FF"/>
              </a:highlight>
            </a:endParaRPr>
          </a:p>
          <a:p>
            <a:pPr algn="ctr"/>
            <a:r>
              <a:rPr lang="it-IT" dirty="0"/>
              <a:t>APRILE 2014:</a:t>
            </a:r>
            <a:r>
              <a:rPr lang="it-IT" dirty="0">
                <a:highlight>
                  <a:srgbClr val="0000FF"/>
                </a:highlight>
              </a:rPr>
              <a:t>ARIPIPRAZOLO, ALOPERIDOLO, DELORAZEPAM</a:t>
            </a:r>
          </a:p>
          <a:p>
            <a:pPr algn="ctr"/>
            <a:endParaRPr lang="it-IT" dirty="0">
              <a:highlight>
                <a:srgbClr val="0000FF"/>
              </a:highlight>
            </a:endParaRPr>
          </a:p>
          <a:p>
            <a:pPr algn="ctr"/>
            <a:r>
              <a:rPr lang="it-IT" dirty="0"/>
              <a:t>MAGGIO 2014: RIDUZIONE ALOPERIDOLO E </a:t>
            </a:r>
            <a:r>
              <a:rPr lang="it-IT" dirty="0">
                <a:highlight>
                  <a:srgbClr val="FF00FF"/>
                </a:highlight>
              </a:rPr>
              <a:t>LEGGERO MIGLIORAMENTO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MAGGIO 2015: </a:t>
            </a:r>
            <a:r>
              <a:rPr lang="it-IT" dirty="0">
                <a:highlight>
                  <a:srgbClr val="0000FF"/>
                </a:highlight>
              </a:rPr>
              <a:t>ARIPIPRAZOLO, OLANZAPINA, CARBOLITHIUM (300MG</a:t>
            </a:r>
            <a:r>
              <a:rPr lang="it-IT" dirty="0"/>
              <a:t>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AGOSTO 2015 AUMENTA CARBOLITHIUM (</a:t>
            </a:r>
            <a:r>
              <a:rPr lang="it-IT" dirty="0">
                <a:highlight>
                  <a:srgbClr val="0000FF"/>
                </a:highlight>
              </a:rPr>
              <a:t>600MG)</a:t>
            </a:r>
          </a:p>
          <a:p>
            <a:pPr algn="ctr"/>
            <a:r>
              <a:rPr lang="it-IT" dirty="0"/>
              <a:t>SETTEMBRE 2015 AUMENTA CARBOLITHIUM </a:t>
            </a:r>
            <a:r>
              <a:rPr lang="it-IT" dirty="0">
                <a:highlight>
                  <a:srgbClr val="0000FF"/>
                </a:highlight>
              </a:rPr>
              <a:t>(900MG)</a:t>
            </a:r>
          </a:p>
          <a:p>
            <a:pPr algn="ctr"/>
            <a:r>
              <a:rPr lang="it-IT" dirty="0">
                <a:highlight>
                  <a:srgbClr val="FF00FF"/>
                </a:highlight>
              </a:rPr>
              <a:t>MIGLIORAMENTO POI PEGGIORAMENTO</a:t>
            </a:r>
          </a:p>
        </p:txBody>
      </p:sp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3D423505-9E90-6588-34E6-BB897BF7BED0}"/>
              </a:ext>
            </a:extLst>
          </p:cNvPr>
          <p:cNvSpPr/>
          <p:nvPr/>
        </p:nvSpPr>
        <p:spPr>
          <a:xfrm>
            <a:off x="6337007" y="95693"/>
            <a:ext cx="5312735" cy="6592186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MAGGIO 2016 MINACCE DI SUICIDIO: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highlight>
                  <a:srgbClr val="0000FF"/>
                </a:highlight>
              </a:rPr>
              <a:t>OLANZAPINA, CARBOLITHIUM (900MG</a:t>
            </a:r>
            <a:r>
              <a:rPr lang="it-IT" dirty="0"/>
              <a:t>)</a:t>
            </a:r>
          </a:p>
          <a:p>
            <a:pPr algn="ctr"/>
            <a:r>
              <a:rPr lang="it-IT" dirty="0"/>
              <a:t>OTTOBRE 2016: AGGIUNGE </a:t>
            </a:r>
            <a:r>
              <a:rPr lang="it-IT" dirty="0">
                <a:highlight>
                  <a:srgbClr val="0000FF"/>
                </a:highlight>
              </a:rPr>
              <a:t>CLOPIXOL </a:t>
            </a:r>
            <a:r>
              <a:rPr lang="it-IT" dirty="0">
                <a:highlight>
                  <a:srgbClr val="FF00FF"/>
                </a:highlight>
              </a:rPr>
              <a:t>PEGGIORAMENTO</a:t>
            </a:r>
          </a:p>
          <a:p>
            <a:pPr algn="ctr"/>
            <a:endParaRPr lang="it-IT" dirty="0">
              <a:highlight>
                <a:srgbClr val="FF00FF"/>
              </a:highlight>
            </a:endParaRPr>
          </a:p>
          <a:p>
            <a:pPr algn="ctr"/>
            <a:r>
              <a:rPr lang="it-IT" dirty="0"/>
              <a:t>GENNAIO 2017: </a:t>
            </a:r>
            <a:r>
              <a:rPr lang="it-IT" dirty="0">
                <a:highlight>
                  <a:srgbClr val="0000FF"/>
                </a:highlight>
              </a:rPr>
              <a:t>OLANZAPINA, PALIPERIDONE</a:t>
            </a:r>
          </a:p>
          <a:p>
            <a:pPr algn="ctr"/>
            <a:r>
              <a:rPr lang="it-IT" dirty="0"/>
              <a:t>GIUGNO 2017: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dirty="0">
                <a:highlight>
                  <a:srgbClr val="0000FF"/>
                </a:highlight>
              </a:rPr>
              <a:t>RISPERIDONE,OLANZAPINA</a:t>
            </a:r>
            <a:r>
              <a:rPr lang="it-IT" dirty="0"/>
              <a:t>. </a:t>
            </a:r>
            <a:r>
              <a:rPr lang="it-IT" dirty="0">
                <a:highlight>
                  <a:srgbClr val="FF00FF"/>
                </a:highlight>
              </a:rPr>
              <a:t>SECONDO TENTATIVO DI SUICIDIO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FEBBRAIO 2018: </a:t>
            </a:r>
            <a:r>
              <a:rPr lang="it-IT" dirty="0">
                <a:highlight>
                  <a:srgbClr val="0000FF"/>
                </a:highlight>
              </a:rPr>
              <a:t>DULOXETINA 30MG </a:t>
            </a:r>
            <a:r>
              <a:rPr lang="it-IT" dirty="0">
                <a:highlight>
                  <a:srgbClr val="FF00FF"/>
                </a:highlight>
              </a:rPr>
              <a:t>(MIGLIORAMENTO</a:t>
            </a:r>
            <a:r>
              <a:rPr lang="it-IT" dirty="0"/>
              <a:t>) </a:t>
            </a:r>
            <a:r>
              <a:rPr lang="it-IT" dirty="0">
                <a:highlight>
                  <a:srgbClr val="0000FF"/>
                </a:highlight>
              </a:rPr>
              <a:t>AUMENTA 60MG </a:t>
            </a:r>
            <a:r>
              <a:rPr lang="it-IT" dirty="0">
                <a:highlight>
                  <a:srgbClr val="FF00FF"/>
                </a:highlight>
              </a:rPr>
              <a:t>AGGRESSIVITA’ E PENSIERI DI SUICIDIO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MAGGIO 2018 OLANZAPINA </a:t>
            </a:r>
          </a:p>
          <a:p>
            <a:pPr algn="ctr"/>
            <a:r>
              <a:rPr lang="it-IT" dirty="0"/>
              <a:t>SETTEMBRE 2018: </a:t>
            </a:r>
            <a:r>
              <a:rPr lang="it-IT" dirty="0">
                <a:highlight>
                  <a:srgbClr val="0000FF"/>
                </a:highlight>
              </a:rPr>
              <a:t>OLANZAPINA, TALOFEN ALOPERIDOLO, QUETIAPINA </a:t>
            </a:r>
            <a:r>
              <a:rPr lang="it-IT" dirty="0">
                <a:solidFill>
                  <a:schemeClr val="bg1"/>
                </a:solidFill>
                <a:highlight>
                  <a:srgbClr val="FF00FF"/>
                </a:highlight>
              </a:rPr>
              <a:t>PEGGIORAMENTO.</a:t>
            </a:r>
          </a:p>
          <a:p>
            <a:pPr algn="ctr"/>
            <a:r>
              <a:rPr lang="it-IT" dirty="0">
                <a:solidFill>
                  <a:schemeClr val="bg1"/>
                </a:solidFill>
                <a:highlight>
                  <a:srgbClr val="FF00FF"/>
                </a:highlight>
              </a:rPr>
              <a:t>TERZO TENTATIVO DI SUICIDIO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5208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5E10EDC0-B75A-D9D2-90C0-58C4145966D6}"/>
              </a:ext>
            </a:extLst>
          </p:cNvPr>
          <p:cNvSpPr/>
          <p:nvPr/>
        </p:nvSpPr>
        <p:spPr>
          <a:xfrm>
            <a:off x="265814" y="255181"/>
            <a:ext cx="5071730" cy="6432698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DICEMBRE 2018: </a:t>
            </a:r>
            <a:r>
              <a:rPr lang="it-IT" dirty="0">
                <a:highlight>
                  <a:srgbClr val="0000FF"/>
                </a:highlight>
              </a:rPr>
              <a:t>OLANZAPINA,QUETIAPINA (150MG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MARZO 2019: </a:t>
            </a:r>
            <a:r>
              <a:rPr lang="it-IT" dirty="0">
                <a:highlight>
                  <a:srgbClr val="0000FF"/>
                </a:highlight>
              </a:rPr>
              <a:t>QUETIAPINA (800MG) ENTUMIN (15GTT)</a:t>
            </a:r>
          </a:p>
          <a:p>
            <a:r>
              <a:rPr lang="it-IT" dirty="0">
                <a:highlight>
                  <a:srgbClr val="FF00FF"/>
                </a:highlight>
              </a:rPr>
              <a:t>MIGLIORAMENTO</a:t>
            </a:r>
          </a:p>
          <a:p>
            <a:endParaRPr lang="it-IT" dirty="0"/>
          </a:p>
          <a:p>
            <a:pPr algn="ctr"/>
            <a:endParaRPr lang="it-IT" dirty="0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23334718-02B7-9BFF-52E8-39BE4EB8DA89}"/>
              </a:ext>
            </a:extLst>
          </p:cNvPr>
          <p:cNvSpPr/>
          <p:nvPr/>
        </p:nvSpPr>
        <p:spPr>
          <a:xfrm>
            <a:off x="6230679" y="255181"/>
            <a:ext cx="5071730" cy="535881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SETTEMBRE 2023 </a:t>
            </a:r>
          </a:p>
          <a:p>
            <a:pPr algn="ctr"/>
            <a:r>
              <a:rPr lang="it-IT" dirty="0"/>
              <a:t>CARBOLITHIUM 300MG X 2</a:t>
            </a:r>
          </a:p>
          <a:p>
            <a:pPr algn="ctr"/>
            <a:r>
              <a:rPr lang="it-IT" dirty="0"/>
              <a:t>QUIETIAPINA 400MG X 2</a:t>
            </a:r>
          </a:p>
          <a:p>
            <a:pPr algn="ctr"/>
            <a:r>
              <a:rPr lang="it-IT" dirty="0"/>
              <a:t>CLOTIAPINA 16GTT</a:t>
            </a:r>
          </a:p>
          <a:p>
            <a:pPr algn="ctr"/>
            <a:r>
              <a:rPr lang="it-IT" dirty="0"/>
              <a:t>AKINETON 4MG X 2</a:t>
            </a:r>
          </a:p>
        </p:txBody>
      </p:sp>
    </p:spTree>
    <p:extLst>
      <p:ext uri="{BB962C8B-B14F-4D97-AF65-F5344CB8AC3E}">
        <p14:creationId xmlns:p14="http://schemas.microsoft.com/office/powerpoint/2010/main" val="5326964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asellaDiTesto 3">
            <a:extLst>
              <a:ext uri="{FF2B5EF4-FFF2-40B4-BE49-F238E27FC236}">
                <a16:creationId xmlns:a16="http://schemas.microsoft.com/office/drawing/2014/main" id="{25F438A0-8781-6FFE-6E29-9EB2D9A1ED39}"/>
              </a:ext>
            </a:extLst>
          </p:cNvPr>
          <p:cNvGraphicFramePr/>
          <p:nvPr/>
        </p:nvGraphicFramePr>
        <p:xfrm>
          <a:off x="5375921" y="106325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B6A7DFAC-7BF2-AFBB-D982-F17F978BE5A8}"/>
              </a:ext>
            </a:extLst>
          </p:cNvPr>
          <p:cNvSpPr/>
          <p:nvPr/>
        </p:nvSpPr>
        <p:spPr>
          <a:xfrm>
            <a:off x="520995" y="233915"/>
            <a:ext cx="3551275" cy="623067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PAZIENTE 6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S.R.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(IN 9 ANNI DI MALATTIA)</a:t>
            </a:r>
            <a:endParaRPr lang="it-IT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9614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891A4-910F-DD32-6303-33FD11BA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4" r="594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Segnaposto contenuto 2">
            <a:extLst>
              <a:ext uri="{FF2B5EF4-FFF2-40B4-BE49-F238E27FC236}">
                <a16:creationId xmlns:a16="http://schemas.microsoft.com/office/drawing/2014/main" id="{9032982F-921F-4D40-9855-648B176E9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43082"/>
              </p:ext>
            </p:extLst>
          </p:nvPr>
        </p:nvGraphicFramePr>
        <p:xfrm>
          <a:off x="4959949" y="170416"/>
          <a:ext cx="6281873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74031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/>
        </p:nvGraphicFramePr>
        <p:xfrm>
          <a:off x="1935031" y="1758875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277009"/>
            <a:ext cx="1774145" cy="6303982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CORPO DA INTEGRARE</a:t>
            </a:r>
          </a:p>
        </p:txBody>
      </p:sp>
    </p:spTree>
    <p:extLst>
      <p:ext uri="{BB962C8B-B14F-4D97-AF65-F5344CB8AC3E}">
        <p14:creationId xmlns:p14="http://schemas.microsoft.com/office/powerpoint/2010/main" val="19231018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F6D41-F262-60B0-66BA-70DDF5CF7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7C93DD-11DD-76CB-CDB4-4C7411A0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1709530"/>
            <a:ext cx="3754671" cy="2528515"/>
          </a:xfrm>
        </p:spPr>
        <p:txBody>
          <a:bodyPr anchor="b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it-IT" sz="2500" dirty="0">
                <a:solidFill>
                  <a:schemeClr val="bg1"/>
                </a:solidFill>
              </a:rPr>
              <a:t>OBIETTIVI E REGOLE DELLA FARMACOTERAPIA NELLA RIABILITAZIONE RISTRUTTURANTE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Puzzle bianco con un pezzo rosso">
            <a:extLst>
              <a:ext uri="{FF2B5EF4-FFF2-40B4-BE49-F238E27FC236}">
                <a16:creationId xmlns:a16="http://schemas.microsoft.com/office/drawing/2014/main" id="{68108A38-29FB-6546-6F54-AE5169CD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8" r="20371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2B548F-7C1E-73B2-D37C-28025D56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b="0" cap="all" dirty="0"/>
              <a:t>   </a:t>
            </a:r>
            <a:r>
              <a:rPr lang="en-US" sz="4800" b="0" cap="all" dirty="0"/>
              <a:t>SCOPO</a:t>
            </a:r>
            <a:endParaRPr lang="en-US" b="0" cap="al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5D025-81C0-07B5-F403-40DED470B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3200" b="0" dirty="0" err="1"/>
              <a:t>Sostegno</a:t>
            </a:r>
            <a:r>
              <a:rPr lang="en-US" sz="3200" b="0" dirty="0"/>
              <a:t> </a:t>
            </a:r>
            <a:r>
              <a:rPr lang="en-US" sz="3200" b="0" dirty="0" err="1"/>
              <a:t>alla</a:t>
            </a:r>
            <a:r>
              <a:rPr lang="en-US" sz="3200" b="0" dirty="0"/>
              <a:t> </a:t>
            </a:r>
            <a:r>
              <a:rPr lang="en-US" sz="3200" b="0" dirty="0" err="1"/>
              <a:t>psicoterapia</a:t>
            </a:r>
            <a:r>
              <a:rPr lang="en-US" sz="3200" b="0" dirty="0"/>
              <a:t> per </a:t>
            </a:r>
            <a:r>
              <a:rPr lang="en-US" sz="3200" b="0" dirty="0" err="1"/>
              <a:t>sopportare</a:t>
            </a:r>
            <a:r>
              <a:rPr lang="en-US" sz="3200" b="0" dirty="0"/>
              <a:t> il dolore </a:t>
            </a:r>
            <a:r>
              <a:rPr lang="en-US" sz="3200" b="0" dirty="0" err="1"/>
              <a:t>della</a:t>
            </a:r>
            <a:r>
              <a:rPr lang="en-US" sz="3200" b="0" dirty="0"/>
              <a:t> </a:t>
            </a:r>
            <a:r>
              <a:rPr lang="en-US" sz="3200" b="0" dirty="0" err="1"/>
              <a:t>ristrutturazione</a:t>
            </a:r>
            <a:endParaRPr lang="en-US" sz="3200" b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4" name="Picture 33" descr="Puzzle bianco con un pezzo rosso">
            <a:extLst>
              <a:ext uri="{FF2B5EF4-FFF2-40B4-BE49-F238E27FC236}">
                <a16:creationId xmlns:a16="http://schemas.microsoft.com/office/drawing/2014/main" id="{68108A38-29FB-6546-6F54-AE5169CD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7" r="2444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2B548F-7C1E-73B2-D37C-28025D56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b="0" cap="all">
                <a:solidFill>
                  <a:schemeClr val="bg1"/>
                </a:solidFill>
              </a:rPr>
              <a:t>   </a:t>
            </a:r>
            <a:r>
              <a:rPr lang="en-US" sz="2300">
                <a:solidFill>
                  <a:schemeClr val="bg1"/>
                </a:solidFill>
              </a:rPr>
              <a:t>REGOLE CHE INFLUENZANO LA QUALITA’</a:t>
            </a:r>
            <a:endParaRPr lang="en-US" sz="2300" b="0" cap="all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5D025-81C0-07B5-F403-40DED470B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 vert="horz" lIns="109728" tIns="109728" rIns="109728" bIns="91440" rtlCol="0">
            <a:normAutofit/>
          </a:bodyPr>
          <a:lstStyle/>
          <a:p>
            <a:endParaRPr lang="en-US" b="0" dirty="0"/>
          </a:p>
          <a:p>
            <a:r>
              <a:rPr lang="en-US" b="0" dirty="0"/>
              <a:t>TIPOLOGIA DI FARMACO DECLINATA CON LE FUNZIONI/LINGUAGGI ED I SINTOMI CHE EMERGONO DALLA LORO INTEGRAZIONE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8BAAA76-B4FD-4187-4643-3433D15292D5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67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C35DE4-D9E9-4EE6-D801-215F31A7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35" y="1201271"/>
            <a:ext cx="3161553" cy="439444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“LA CRISI DEI FONDAMENTI”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POSIZIONI EPISTEMOLOGICHE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          =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LA NECESSITA’ DI SITUARSI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sullo stesso lato 6">
            <a:extLst>
              <a:ext uri="{FF2B5EF4-FFF2-40B4-BE49-F238E27FC236}">
                <a16:creationId xmlns:a16="http://schemas.microsoft.com/office/drawing/2014/main" id="{E6FE9B39-8F57-1E03-F41F-6DA30C61C299}"/>
              </a:ext>
            </a:extLst>
          </p:cNvPr>
          <p:cNvSpPr/>
          <p:nvPr/>
        </p:nvSpPr>
        <p:spPr>
          <a:xfrm>
            <a:off x="146448" y="1339943"/>
            <a:ext cx="7761767" cy="4359108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694944">
              <a:spcAft>
                <a:spcPts val="600"/>
              </a:spcAft>
            </a:pPr>
            <a:endParaRPr lang="it-IT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defTabSz="694944">
              <a:spcAft>
                <a:spcPts val="600"/>
              </a:spcAft>
              <a:buFont typeface="+mj-lt"/>
              <a:buAutoNum type="arabicPeriod"/>
            </a:pPr>
            <a:r>
              <a:rPr lang="it-IT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La realtà esiste e ciascuno la </a:t>
            </a: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uò percepire per quello che è </a:t>
            </a:r>
          </a:p>
          <a:p>
            <a:pPr marL="457200" indent="-457200" defTabSz="694944">
              <a:spcAft>
                <a:spcPts val="600"/>
              </a:spcAft>
              <a:buFont typeface="+mj-lt"/>
              <a:buAutoNum type="arabicPeriod"/>
            </a:pPr>
            <a:r>
              <a:rPr lang="it-IT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realtà esiste e noi la chiamiamo all’esistenza (la costruiamo) attraverso i nostri sensi, formule, modelli (=realtà mentale)</a:t>
            </a:r>
            <a:endParaRPr lang="it-IT" sz="2400" dirty="0">
              <a:solidFill>
                <a:schemeClr val="bg1"/>
              </a:solidFill>
            </a:endParaRPr>
          </a:p>
          <a:p>
            <a:pPr defTabSz="694944">
              <a:spcAft>
                <a:spcPts val="600"/>
              </a:spcAft>
            </a:pP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37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DE24D06-F2F8-73C6-EAD1-D12FC1DB8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5955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Immagine che contiene vestiti, persona, muro, interno&#10;&#10;Descrizione generata automaticamente">
            <a:extLst>
              <a:ext uri="{FF2B5EF4-FFF2-40B4-BE49-F238E27FC236}">
                <a16:creationId xmlns:a16="http://schemas.microsoft.com/office/drawing/2014/main" id="{6D335A75-AA89-767D-3958-3F5557C48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61309" y="719667"/>
            <a:ext cx="2493818" cy="1663316"/>
          </a:xfrm>
          <a:prstGeom prst="rect">
            <a:avLst/>
          </a:prstGeom>
        </p:spPr>
      </p:pic>
      <p:pic>
        <p:nvPicPr>
          <p:cNvPr id="7" name="Immagine 6" descr="Immagine che contiene testo, interno, muro, viola&#10;&#10;Descrizione generata automaticamente">
            <a:extLst>
              <a:ext uri="{FF2B5EF4-FFF2-40B4-BE49-F238E27FC236}">
                <a16:creationId xmlns:a16="http://schemas.microsoft.com/office/drawing/2014/main" id="{F2D14F7C-8FE5-7355-ADC7-CAA3D4A23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9091" y="719665"/>
            <a:ext cx="2493818" cy="1663318"/>
          </a:xfrm>
          <a:prstGeom prst="rect">
            <a:avLst/>
          </a:prstGeom>
        </p:spPr>
      </p:pic>
      <p:pic>
        <p:nvPicPr>
          <p:cNvPr id="10" name="Immagine 9" descr="Immagine che contiene occhiali, Viso umano, uomo, testo&#10;&#10;Descrizione generata automaticamente">
            <a:extLst>
              <a:ext uri="{FF2B5EF4-FFF2-40B4-BE49-F238E27FC236}">
                <a16:creationId xmlns:a16="http://schemas.microsoft.com/office/drawing/2014/main" id="{4A5685BF-BA09-FA22-2EF2-1B17F10CB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36873" y="719665"/>
            <a:ext cx="2493818" cy="1774153"/>
          </a:xfrm>
          <a:prstGeom prst="rect">
            <a:avLst/>
          </a:prstGeom>
        </p:spPr>
      </p:pic>
      <p:pic>
        <p:nvPicPr>
          <p:cNvPr id="16" name="Immagine 15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A32E9E83-81E0-80A2-9E77-31DD785C4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849090" y="3466327"/>
            <a:ext cx="2493819" cy="17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9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210FBF8-1E11-F2B2-E0F2-451D29EF2FDE}"/>
              </a:ext>
            </a:extLst>
          </p:cNvPr>
          <p:cNvGraphicFramePr/>
          <p:nvPr/>
        </p:nvGraphicFramePr>
        <p:xfrm>
          <a:off x="2032000" y="0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AA6431-0532-C64B-6BEE-ECFB5F9CB938}"/>
              </a:ext>
            </a:extLst>
          </p:cNvPr>
          <p:cNvGraphicFramePr/>
          <p:nvPr/>
        </p:nvGraphicFramePr>
        <p:xfrm>
          <a:off x="2032000" y="3594847"/>
          <a:ext cx="8128000" cy="351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42B4CBA0-FE6C-323A-785F-59FFEF3368DF}"/>
              </a:ext>
            </a:extLst>
          </p:cNvPr>
          <p:cNvSpPr/>
          <p:nvPr/>
        </p:nvSpPr>
        <p:spPr>
          <a:xfrm>
            <a:off x="8433995" y="295835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240DF8AC-C279-2EAA-BC49-B2F97A4CD6E3}"/>
              </a:ext>
            </a:extLst>
          </p:cNvPr>
          <p:cNvSpPr/>
          <p:nvPr/>
        </p:nvSpPr>
        <p:spPr>
          <a:xfrm>
            <a:off x="585368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D5B2031-EB15-B57B-FD7E-20E90B92C6C3}"/>
              </a:ext>
            </a:extLst>
          </p:cNvPr>
          <p:cNvSpPr/>
          <p:nvPr/>
        </p:nvSpPr>
        <p:spPr>
          <a:xfrm>
            <a:off x="3349214" y="290967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07D676C9-DB51-9270-C249-525A6F288814}"/>
              </a:ext>
            </a:extLst>
          </p:cNvPr>
          <p:cNvSpPr/>
          <p:nvPr/>
        </p:nvSpPr>
        <p:spPr>
          <a:xfrm>
            <a:off x="63917" y="473337"/>
            <a:ext cx="1774145" cy="630398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ALOPERIDOLO (HALDOL)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CLOTIAPINA (ENTUMIN)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8168766-CA7E-70AD-D9D5-9F1448E86D93}"/>
              </a:ext>
            </a:extLst>
          </p:cNvPr>
          <p:cNvSpPr/>
          <p:nvPr/>
        </p:nvSpPr>
        <p:spPr>
          <a:xfrm>
            <a:off x="10160000" y="277009"/>
            <a:ext cx="1774145" cy="6303982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CORPO DA ALLONTANARE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IL CORPO DA INTEGRARE</a:t>
            </a:r>
          </a:p>
        </p:txBody>
      </p:sp>
    </p:spTree>
    <p:extLst>
      <p:ext uri="{BB962C8B-B14F-4D97-AF65-F5344CB8AC3E}">
        <p14:creationId xmlns:p14="http://schemas.microsoft.com/office/powerpoint/2010/main" val="17905814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D1AA93-027B-E8BF-6E7A-BECE412F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>
                <a:solidFill>
                  <a:schemeClr val="bg1"/>
                </a:solidFill>
              </a:rPr>
              <a:t>REGOLE DELL’INEGRAZIONE TRA FUNZIONI/LINGUAGGI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F1D07115-F2A8-153E-D3F7-66482AB2A1BD}"/>
              </a:ext>
            </a:extLst>
          </p:cNvPr>
          <p:cNvSpPr/>
          <p:nvPr/>
        </p:nvSpPr>
        <p:spPr>
          <a:xfrm>
            <a:off x="5486613" y="1181724"/>
            <a:ext cx="5027109" cy="2667262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REGOLA N°1</a:t>
            </a:r>
          </a:p>
          <a:p>
            <a:pPr algn="ctr"/>
            <a:r>
              <a:rPr lang="it-IT" dirty="0"/>
              <a:t>Le funzioni/linguaggi sono «consustanziali»: pur essendo separati sono anche integrati tra loro ed esercitano un influenza reciproca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49EEAFD8-2BEE-A7F9-6110-B71AEC146348}"/>
              </a:ext>
            </a:extLst>
          </p:cNvPr>
          <p:cNvSpPr/>
          <p:nvPr/>
        </p:nvSpPr>
        <p:spPr>
          <a:xfrm>
            <a:off x="5486613" y="4359350"/>
            <a:ext cx="5027109" cy="946084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REGOLA N°2</a:t>
            </a:r>
          </a:p>
          <a:p>
            <a:pPr algn="ctr"/>
            <a:r>
              <a:rPr lang="it-IT" dirty="0"/>
              <a:t>L’integrazione produce sintomi diversi</a:t>
            </a:r>
          </a:p>
        </p:txBody>
      </p:sp>
    </p:spTree>
    <p:extLst>
      <p:ext uri="{BB962C8B-B14F-4D97-AF65-F5344CB8AC3E}">
        <p14:creationId xmlns:p14="http://schemas.microsoft.com/office/powerpoint/2010/main" val="2452256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sullo stesso lato 3">
            <a:extLst>
              <a:ext uri="{FF2B5EF4-FFF2-40B4-BE49-F238E27FC236}">
                <a16:creationId xmlns:a16="http://schemas.microsoft.com/office/drawing/2014/main" id="{A5A74240-60BC-8535-725E-54B391C90A82}"/>
              </a:ext>
            </a:extLst>
          </p:cNvPr>
          <p:cNvSpPr/>
          <p:nvPr/>
        </p:nvSpPr>
        <p:spPr>
          <a:xfrm>
            <a:off x="9544489" y="2498651"/>
            <a:ext cx="3012562" cy="3221665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DELIRIO RIGIDO CON CONTENUTI DI ONNIPOTENZA O PERSCUTORI</a:t>
            </a:r>
          </a:p>
          <a:p>
            <a:endParaRPr lang="it-IT" dirty="0"/>
          </a:p>
          <a:p>
            <a:r>
              <a:rPr lang="it-IT" dirty="0"/>
              <a:t>SINTOMI DI SCARICA</a:t>
            </a:r>
          </a:p>
          <a:p>
            <a:endParaRPr lang="it-IT" dirty="0"/>
          </a:p>
          <a:p>
            <a:r>
              <a:rPr lang="it-IT" dirty="0"/>
              <a:t>ACTING OUT (AGGRESSIVITA’ ETERODIRETTA)</a:t>
            </a:r>
          </a:p>
        </p:txBody>
      </p:sp>
      <p:sp>
        <p:nvSpPr>
          <p:cNvPr id="5" name="Callout con freccia destra 4">
            <a:extLst>
              <a:ext uri="{FF2B5EF4-FFF2-40B4-BE49-F238E27FC236}">
                <a16:creationId xmlns:a16="http://schemas.microsoft.com/office/drawing/2014/main" id="{40B45C31-5175-2DCB-FCEE-47449E288885}"/>
              </a:ext>
            </a:extLst>
          </p:cNvPr>
          <p:cNvSpPr/>
          <p:nvPr/>
        </p:nvSpPr>
        <p:spPr>
          <a:xfrm>
            <a:off x="5459817" y="2413592"/>
            <a:ext cx="3965945" cy="3306724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PENSIERO DEDUTTIVO RIGIDO PRIVO DI ELASTICITA’ </a:t>
            </a:r>
          </a:p>
          <a:p>
            <a:pPr algn="ctr"/>
            <a:endParaRPr lang="it-IT" dirty="0"/>
          </a:p>
        </p:txBody>
      </p:sp>
      <p:sp>
        <p:nvSpPr>
          <p:cNvPr id="6" name="Callout con freccia destra 5">
            <a:extLst>
              <a:ext uri="{FF2B5EF4-FFF2-40B4-BE49-F238E27FC236}">
                <a16:creationId xmlns:a16="http://schemas.microsoft.com/office/drawing/2014/main" id="{40440B7A-8835-FE5C-000A-9468A0A9D124}"/>
              </a:ext>
            </a:extLst>
          </p:cNvPr>
          <p:cNvSpPr/>
          <p:nvPr/>
        </p:nvSpPr>
        <p:spPr>
          <a:xfrm>
            <a:off x="783265" y="2413592"/>
            <a:ext cx="3965945" cy="3306724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PRESENZA DI RABBIA O PAURA CHE SI TRASFORMA IN RABBIA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F20AE89E-D39B-FEBE-5C7D-7927CD7F6388}"/>
              </a:ext>
            </a:extLst>
          </p:cNvPr>
          <p:cNvSpPr/>
          <p:nvPr/>
        </p:nvSpPr>
        <p:spPr>
          <a:xfrm>
            <a:off x="74428" y="1350336"/>
            <a:ext cx="3965945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UMORE-AFFETTIVITA’/LINGUAGGIO EMOTIVO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1F2E5CDE-8E88-9884-DE7F-0DDE0C970B39}"/>
              </a:ext>
            </a:extLst>
          </p:cNvPr>
          <p:cNvSpPr/>
          <p:nvPr/>
        </p:nvSpPr>
        <p:spPr>
          <a:xfrm>
            <a:off x="4749210" y="1350336"/>
            <a:ext cx="3965945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COGNITIVA/LINGUAGGIO RAZIONALE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EB40B645-9A6B-A7D8-DC39-AD63A27F6CDA}"/>
              </a:ext>
            </a:extLst>
          </p:cNvPr>
          <p:cNvSpPr/>
          <p:nvPr/>
        </p:nvSpPr>
        <p:spPr>
          <a:xfrm>
            <a:off x="9544489" y="1350337"/>
            <a:ext cx="2480933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SINTOMI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91BC876A-44AA-9301-F0CC-935CD29EBEA0}"/>
              </a:ext>
            </a:extLst>
          </p:cNvPr>
          <p:cNvSpPr/>
          <p:nvPr/>
        </p:nvSpPr>
        <p:spPr>
          <a:xfrm>
            <a:off x="2083980" y="148855"/>
            <a:ext cx="8016949" cy="9144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REGOLA N°2a</a:t>
            </a:r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A210A0D6-2E6D-0130-A649-D86B6353F08D}"/>
              </a:ext>
            </a:extLst>
          </p:cNvPr>
          <p:cNvSpPr/>
          <p:nvPr/>
        </p:nvSpPr>
        <p:spPr>
          <a:xfrm>
            <a:off x="2083980" y="5869172"/>
            <a:ext cx="8165806" cy="9144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TRANQUILLANTI MAGGIORI DI 1° GENERAZIONE AD ALTA POTENZA</a:t>
            </a:r>
          </a:p>
        </p:txBody>
      </p:sp>
    </p:spTree>
    <p:extLst>
      <p:ext uri="{BB962C8B-B14F-4D97-AF65-F5344CB8AC3E}">
        <p14:creationId xmlns:p14="http://schemas.microsoft.com/office/powerpoint/2010/main" val="32676831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sullo stesso lato 3">
            <a:extLst>
              <a:ext uri="{FF2B5EF4-FFF2-40B4-BE49-F238E27FC236}">
                <a16:creationId xmlns:a16="http://schemas.microsoft.com/office/drawing/2014/main" id="{A5A74240-60BC-8535-725E-54B391C90A82}"/>
              </a:ext>
            </a:extLst>
          </p:cNvPr>
          <p:cNvSpPr/>
          <p:nvPr/>
        </p:nvSpPr>
        <p:spPr>
          <a:xfrm>
            <a:off x="9792587" y="2498652"/>
            <a:ext cx="2307264" cy="3009012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RITIRO SOCIALE</a:t>
            </a:r>
          </a:p>
          <a:p>
            <a:endParaRPr lang="it-IT" dirty="0"/>
          </a:p>
          <a:p>
            <a:r>
              <a:rPr lang="it-IT" dirty="0"/>
              <a:t>COMPORTAMENTI DI FUGA</a:t>
            </a:r>
          </a:p>
          <a:p>
            <a:endParaRPr lang="it-IT" dirty="0"/>
          </a:p>
          <a:p>
            <a:r>
              <a:rPr lang="it-IT" dirty="0"/>
              <a:t>DISORIENTAMENTO</a:t>
            </a:r>
          </a:p>
          <a:p>
            <a:endParaRPr lang="it-IT" dirty="0"/>
          </a:p>
        </p:txBody>
      </p:sp>
      <p:sp>
        <p:nvSpPr>
          <p:cNvPr id="5" name="Callout con freccia destra 4">
            <a:extLst>
              <a:ext uri="{FF2B5EF4-FFF2-40B4-BE49-F238E27FC236}">
                <a16:creationId xmlns:a16="http://schemas.microsoft.com/office/drawing/2014/main" id="{40B45C31-5175-2DCB-FCEE-47449E288885}"/>
              </a:ext>
            </a:extLst>
          </p:cNvPr>
          <p:cNvSpPr/>
          <p:nvPr/>
        </p:nvSpPr>
        <p:spPr>
          <a:xfrm>
            <a:off x="5459817" y="2413592"/>
            <a:ext cx="3965945" cy="309407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PENSIERO ANALOGICO INDUTTIVO FRAMMENTATO</a:t>
            </a:r>
          </a:p>
        </p:txBody>
      </p:sp>
      <p:sp>
        <p:nvSpPr>
          <p:cNvPr id="6" name="Callout con freccia destra 5">
            <a:extLst>
              <a:ext uri="{FF2B5EF4-FFF2-40B4-BE49-F238E27FC236}">
                <a16:creationId xmlns:a16="http://schemas.microsoft.com/office/drawing/2014/main" id="{40440B7A-8835-FE5C-000A-9468A0A9D124}"/>
              </a:ext>
            </a:extLst>
          </p:cNvPr>
          <p:cNvSpPr/>
          <p:nvPr/>
        </p:nvSpPr>
        <p:spPr>
          <a:xfrm>
            <a:off x="783265" y="2413592"/>
            <a:ext cx="3965945" cy="309407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PRESENZA DI  PAURA CHE NON SI TRASFORMA IN RABBIA O MANCANZA DISPERANZA</a:t>
            </a: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F20AE89E-D39B-FEBE-5C7D-7927CD7F6388}"/>
              </a:ext>
            </a:extLst>
          </p:cNvPr>
          <p:cNvSpPr/>
          <p:nvPr/>
        </p:nvSpPr>
        <p:spPr>
          <a:xfrm>
            <a:off x="74428" y="1350336"/>
            <a:ext cx="3965945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UMORE-AFFETTIVITA’/LINGUAGGIO EMOTIVO</a:t>
            </a: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id="{1F2E5CDE-8E88-9884-DE7F-0DDE0C970B39}"/>
              </a:ext>
            </a:extLst>
          </p:cNvPr>
          <p:cNvSpPr/>
          <p:nvPr/>
        </p:nvSpPr>
        <p:spPr>
          <a:xfrm>
            <a:off x="4749210" y="1350336"/>
            <a:ext cx="3965945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COGNITIVA/LINGUAGGIO RAZIONALE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id="{EB40B645-9A6B-A7D8-DC39-AD63A27F6CDA}"/>
              </a:ext>
            </a:extLst>
          </p:cNvPr>
          <p:cNvSpPr/>
          <p:nvPr/>
        </p:nvSpPr>
        <p:spPr>
          <a:xfrm>
            <a:off x="9544489" y="1350337"/>
            <a:ext cx="2480933" cy="914400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SINTOMI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91BC876A-44AA-9301-F0CC-935CD29EBEA0}"/>
              </a:ext>
            </a:extLst>
          </p:cNvPr>
          <p:cNvSpPr/>
          <p:nvPr/>
        </p:nvSpPr>
        <p:spPr>
          <a:xfrm>
            <a:off x="2083980" y="148855"/>
            <a:ext cx="8016949" cy="9144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REGOLA N°2b</a:t>
            </a:r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724502D4-638F-E0F3-D3D7-E3A45F32F14D}"/>
              </a:ext>
            </a:extLst>
          </p:cNvPr>
          <p:cNvSpPr>
            <a:spLocks/>
          </p:cNvSpPr>
          <p:nvPr/>
        </p:nvSpPr>
        <p:spPr>
          <a:xfrm>
            <a:off x="2408272" y="5794745"/>
            <a:ext cx="8245551" cy="9144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TRANQUILLANTI MAGGIORI DI 1° GENERAZIONE A BASSA POTENZA </a:t>
            </a:r>
          </a:p>
        </p:txBody>
      </p:sp>
    </p:spTree>
    <p:extLst>
      <p:ext uri="{BB962C8B-B14F-4D97-AF65-F5344CB8AC3E}">
        <p14:creationId xmlns:p14="http://schemas.microsoft.com/office/powerpoint/2010/main" val="16625221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con angoli arrotondati sullo stesso lato 1">
            <a:extLst>
              <a:ext uri="{FF2B5EF4-FFF2-40B4-BE49-F238E27FC236}">
                <a16:creationId xmlns:a16="http://schemas.microsoft.com/office/drawing/2014/main" id="{D3F07949-1027-755A-ABB3-B64359AC7030}"/>
              </a:ext>
            </a:extLst>
          </p:cNvPr>
          <p:cNvSpPr/>
          <p:nvPr/>
        </p:nvSpPr>
        <p:spPr>
          <a:xfrm>
            <a:off x="5117909" y="1952825"/>
            <a:ext cx="6431173" cy="363569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9728" tIns="109728" rIns="109728" bIns="91440" rtlCol="0" anchor="ctr">
            <a:normAutofit/>
          </a:bodyPr>
          <a:lstStyle/>
          <a:p>
            <a:pPr lvl="0"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L’USO DELL’ANTIDEPRESSIVO DI SECONDA GENERAZIONE (SEROTONINERGICO) </a:t>
            </a:r>
            <a:r>
              <a:rPr lang="en-US" sz="20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È</a:t>
            </a:r>
            <a:r>
              <a:rPr 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SCONSIGLIATO NELLA RIABILITAZIONE RISTRUTTURANTE DELLA PSICOSI PERCHÉ GENERA INTEGRAZIONI DELLE FUNZIONI DIFFICILMENTE GESTIBILI.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BE8987-0C4C-D73E-C690-9636976863C1}"/>
              </a:ext>
            </a:extLst>
          </p:cNvPr>
          <p:cNvSpPr txBox="1"/>
          <p:nvPr/>
        </p:nvSpPr>
        <p:spPr>
          <a:xfrm>
            <a:off x="689059" y="3185896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REGOLA N°3</a:t>
            </a:r>
          </a:p>
        </p:txBody>
      </p:sp>
    </p:spTree>
    <p:extLst>
      <p:ext uri="{BB962C8B-B14F-4D97-AF65-F5344CB8AC3E}">
        <p14:creationId xmlns:p14="http://schemas.microsoft.com/office/powerpoint/2010/main" val="10767880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8F2207C-E963-2A45-8195-AE5D7A1A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35" y="1201271"/>
            <a:ext cx="3161553" cy="439444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FFFF"/>
                </a:solidFill>
              </a:rPr>
              <a:t>Regola N°4</a:t>
            </a:r>
            <a:br>
              <a:rPr lang="it-IT" sz="2800" b="1" dirty="0">
                <a:solidFill>
                  <a:srgbClr val="FFFFFF"/>
                </a:solidFill>
              </a:rPr>
            </a:br>
            <a:r>
              <a:rPr lang="it-IT" sz="2000" b="1" dirty="0">
                <a:solidFill>
                  <a:srgbClr val="FFFFFF"/>
                </a:solidFill>
              </a:rPr>
              <a:t>Farmacoresistenza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A6977FB0-1E4E-D1A2-9549-46BA31FEA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88976"/>
              </p:ext>
            </p:extLst>
          </p:nvPr>
        </p:nvGraphicFramePr>
        <p:xfrm>
          <a:off x="643467" y="1375554"/>
          <a:ext cx="6771884" cy="410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3354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4" name="Picture 33" descr="Puzzle bianco con un pezzo rosso">
            <a:extLst>
              <a:ext uri="{FF2B5EF4-FFF2-40B4-BE49-F238E27FC236}">
                <a16:creationId xmlns:a16="http://schemas.microsoft.com/office/drawing/2014/main" id="{68108A38-29FB-6546-6F54-AE5169CD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7" r="2444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2B548F-7C1E-73B2-D37C-28025D56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b="0" cap="all" dirty="0">
                <a:solidFill>
                  <a:schemeClr val="bg1"/>
                </a:solidFill>
              </a:rPr>
              <a:t>   </a:t>
            </a:r>
            <a:r>
              <a:rPr lang="en-US" sz="2300" dirty="0">
                <a:solidFill>
                  <a:schemeClr val="bg1"/>
                </a:solidFill>
              </a:rPr>
              <a:t>REGOLE CHE INFLUENZANO LA QUANTITA’ SOMMINISTRATA</a:t>
            </a:r>
            <a:endParaRPr lang="en-US" sz="2300" b="0" cap="all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5D025-81C0-07B5-F403-40DED470B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 vert="horz" lIns="109728" tIns="109728" rIns="109728" bIns="91440" rtlCol="0">
            <a:normAutofit/>
          </a:bodyPr>
          <a:lstStyle/>
          <a:p>
            <a:endParaRPr lang="en-US" b="0" dirty="0"/>
          </a:p>
          <a:p>
            <a:r>
              <a:rPr lang="en-US" b="0" dirty="0"/>
              <a:t>POSOLOGIA DEL FARMACO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C14086D-7DB9-61B4-7435-4D8BD610BC2F}"/>
              </a:ext>
            </a:extLst>
          </p:cNvPr>
          <p:cNvGraphicFramePr/>
          <p:nvPr/>
        </p:nvGraphicFramePr>
        <p:xfrm>
          <a:off x="1069163" y="9110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sco magnetico 1">
            <a:extLst>
              <a:ext uri="{FF2B5EF4-FFF2-40B4-BE49-F238E27FC236}">
                <a16:creationId xmlns:a16="http://schemas.microsoft.com/office/drawing/2014/main" id="{60A260EB-49EA-CFF7-F343-64BF828C7457}"/>
              </a:ext>
            </a:extLst>
          </p:cNvPr>
          <p:cNvSpPr/>
          <p:nvPr/>
        </p:nvSpPr>
        <p:spPr>
          <a:xfrm>
            <a:off x="9197163" y="637952"/>
            <a:ext cx="2222204" cy="1382233"/>
          </a:xfrm>
          <a:prstGeom prst="flowChartMagneticDisk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LIVELLO</a:t>
            </a:r>
          </a:p>
          <a:p>
            <a:pPr algn="ctr"/>
            <a:r>
              <a:rPr lang="it-IT" dirty="0"/>
              <a:t>INDIVIDUALE</a:t>
            </a:r>
          </a:p>
        </p:txBody>
      </p:sp>
      <p:sp>
        <p:nvSpPr>
          <p:cNvPr id="4" name="Disco magnetico 3">
            <a:extLst>
              <a:ext uri="{FF2B5EF4-FFF2-40B4-BE49-F238E27FC236}">
                <a16:creationId xmlns:a16="http://schemas.microsoft.com/office/drawing/2014/main" id="{697C94B8-45F1-F835-174E-39582C00816B}"/>
              </a:ext>
            </a:extLst>
          </p:cNvPr>
          <p:cNvSpPr/>
          <p:nvPr/>
        </p:nvSpPr>
        <p:spPr>
          <a:xfrm>
            <a:off x="9197163" y="5032743"/>
            <a:ext cx="2222204" cy="1382233"/>
          </a:xfrm>
          <a:prstGeom prst="flowChartMagneticDisk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LIVELLO</a:t>
            </a:r>
          </a:p>
          <a:p>
            <a:pPr algn="ctr"/>
            <a:r>
              <a:rPr lang="it-IT" dirty="0"/>
              <a:t>FAMILIARE</a:t>
            </a:r>
          </a:p>
        </p:txBody>
      </p:sp>
    </p:spTree>
    <p:extLst>
      <p:ext uri="{BB962C8B-B14F-4D97-AF65-F5344CB8AC3E}">
        <p14:creationId xmlns:p14="http://schemas.microsoft.com/office/powerpoint/2010/main" val="4607991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DE7B05-5C24-C326-CE8A-3FAEB7E4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8" y="0"/>
            <a:ext cx="9303489" cy="6205828"/>
          </a:xfrm>
          <a:prstGeom prst="rect">
            <a:avLst/>
          </a:prstGeom>
        </p:spPr>
      </p:pic>
      <p:sp>
        <p:nvSpPr>
          <p:cNvPr id="55" name="Rectangle 9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5B25D-ED4D-3E2D-6990-3D0226BF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4" y="705113"/>
            <a:ext cx="4195482" cy="5197498"/>
          </a:xfrm>
          <a:solidFill>
            <a:schemeClr val="tx1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 CONSEGUENZE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BF2CA-59FB-78B9-4196-7CBDF62876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LA PRIMA POSIZIONE NON RICHIEDE IL CONCETTO DI MODELLO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1806B6-9E40-3306-1660-2F9BFE5DEE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LA SECONDA POSIZIONE RICHIEDE IL CONCETTO DI MODELLO E COMPORTA CHE LA CONOSCENZA E’ CONFRONTO DI MODELLI</a:t>
            </a:r>
          </a:p>
        </p:txBody>
      </p:sp>
    </p:spTree>
    <p:extLst>
      <p:ext uri="{BB962C8B-B14F-4D97-AF65-F5344CB8AC3E}">
        <p14:creationId xmlns:p14="http://schemas.microsoft.com/office/powerpoint/2010/main" val="3519643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F5A869F-81C1-C2F9-9A2B-92E273C2D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874737"/>
              </p:ext>
            </p:extLst>
          </p:nvPr>
        </p:nvGraphicFramePr>
        <p:xfrm>
          <a:off x="3838432" y="1353494"/>
          <a:ext cx="7036694" cy="415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con angoli ritagliati sullo stesso lato 4">
            <a:extLst>
              <a:ext uri="{FF2B5EF4-FFF2-40B4-BE49-F238E27FC236}">
                <a16:creationId xmlns:a16="http://schemas.microsoft.com/office/drawing/2014/main" id="{79C01307-6AB7-5887-475C-DED53247D573}"/>
              </a:ext>
            </a:extLst>
          </p:cNvPr>
          <p:cNvSpPr/>
          <p:nvPr/>
        </p:nvSpPr>
        <p:spPr>
          <a:xfrm>
            <a:off x="1316875" y="1353493"/>
            <a:ext cx="2394115" cy="4151013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it-IT" sz="204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GLI INGREDIENTI ESSENZIALI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932849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72A05F9-52B5-BB26-A93E-F620BBAD4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430061"/>
              </p:ext>
            </p:extLst>
          </p:nvPr>
        </p:nvGraphicFramePr>
        <p:xfrm>
          <a:off x="457204" y="475773"/>
          <a:ext cx="11568205" cy="576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4907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62401-E498-0556-AE65-AA2627D9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2" r="-1" b="36667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17E358D-50C8-623F-752B-9E41E6F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37" y="863600"/>
            <a:ext cx="6738072" cy="336649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6000" b="0" cap="all" dirty="0">
                <a:solidFill>
                  <a:schemeClr val="bg1"/>
                </a:solidFill>
              </a:rPr>
              <a:t>     GRAZIE DELL’ATTENZIONE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8DAD80-DA04-5784-8D5F-C0CFCAA0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0511" y="4290191"/>
            <a:ext cx="6081953" cy="134568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dirty="0">
                <a:solidFill>
                  <a:schemeClr val="bg1"/>
                </a:solidFill>
              </a:rPr>
              <a:t>16/12/2023</a:t>
            </a:r>
          </a:p>
        </p:txBody>
      </p:sp>
    </p:spTree>
    <p:extLst>
      <p:ext uri="{BB962C8B-B14F-4D97-AF65-F5344CB8AC3E}">
        <p14:creationId xmlns:p14="http://schemas.microsoft.com/office/powerpoint/2010/main" val="3454676740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E76429"/>
      </a:accent1>
      <a:accent2>
        <a:srgbClr val="CB9A16"/>
      </a:accent2>
      <a:accent3>
        <a:srgbClr val="98AC1F"/>
      </a:accent3>
      <a:accent4>
        <a:srgbClr val="5CB814"/>
      </a:accent4>
      <a:accent5>
        <a:srgbClr val="25BC21"/>
      </a:accent5>
      <a:accent6>
        <a:srgbClr val="14BC56"/>
      </a:accent6>
      <a:hlink>
        <a:srgbClr val="3A8B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{2FF62740-041F-A143-8C44-1DF7BB74C753}tf16401378</Template>
  <TotalTime>6226</TotalTime>
  <Words>3364</Words>
  <Application>Microsoft Macintosh PowerPoint</Application>
  <PresentationFormat>Widescreen</PresentationFormat>
  <Paragraphs>916</Paragraphs>
  <Slides>92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92</vt:i4>
      </vt:variant>
    </vt:vector>
  </HeadingPairs>
  <TitlesOfParts>
    <vt:vector size="100" baseType="lpstr">
      <vt:lpstr>Meiryo</vt:lpstr>
      <vt:lpstr>Arial</vt:lpstr>
      <vt:lpstr>Calibri</vt:lpstr>
      <vt:lpstr>Corbel</vt:lpstr>
      <vt:lpstr>Segoe UI</vt:lpstr>
      <vt:lpstr>Times New Roman</vt:lpstr>
      <vt:lpstr>Wingdings</vt:lpstr>
      <vt:lpstr>ShojiVTI</vt:lpstr>
      <vt:lpstr>LA PSICOFARMACOTERAPIA NELLA RIABILITAZIONE RISTRUTTURANTE</vt:lpstr>
      <vt:lpstr>RISCOPRIRE LA CAPACITA’ DI RIFLETTERE</vt:lpstr>
      <vt:lpstr>“IL CASO INTEGRAZIONI” il risultato dell’integrazione fra farmacoterapia e psicoterapia</vt:lpstr>
      <vt:lpstr>Presentazione standard di PowerPoint</vt:lpstr>
      <vt:lpstr>Presentazione standard di PowerPoint</vt:lpstr>
      <vt:lpstr>Presentazione standard di PowerPoint</vt:lpstr>
      <vt:lpstr>QUANTI MODELLI DI CURA DELLE MALATTIE MENTALI ESISTONO?</vt:lpstr>
      <vt:lpstr>“LA CRISI DEI FONDAMENTI”  POSIZIONI EPISTEMOLOGICHE               = LA NECESSITA’ DI SITUARSI</vt:lpstr>
      <vt:lpstr>LE CONSEGUENZE</vt:lpstr>
      <vt:lpstr>ULTERIORI CONSEGUENZE</vt:lpstr>
      <vt:lpstr>Presentazione standard di PowerPoint</vt:lpstr>
      <vt:lpstr>Presentazione standard di PowerPoint</vt:lpstr>
      <vt:lpstr>Presentazione standard di PowerPoint</vt:lpstr>
      <vt:lpstr>INTEGRAZIONE</vt:lpstr>
      <vt:lpstr>Presentazione standard di PowerPoint</vt:lpstr>
      <vt:lpstr>“LA CRISI DEI FONDAMENTI”  POSIZIONI EPISTEMOLOGICHE               = LA NECESSITA’ DI SITUARSI</vt:lpstr>
      <vt:lpstr>LA SEMEIOTICA PSICHIATRICA</vt:lpstr>
      <vt:lpstr>Presentazione standard di PowerPoint</vt:lpstr>
      <vt:lpstr>Presentazione standard di PowerPoint</vt:lpstr>
      <vt:lpstr>Nel Modello Psichiatrico i sintomi fanno riferimento a Funzioni e Sotto funzioni che  lo Psichiatra studia nella Semeiotica per comprendere i sintomi. Poi passa automaticamente e direttamente ai sintomi.   Qual è la relazione fra sintomo e funzione? C’è una relazione tra le funzioni?  </vt:lpstr>
      <vt:lpstr> DA DOVE VENGONO  I SINTOMI?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passaggio: INTEGRAZIONE  GERARCHIA</vt:lpstr>
      <vt:lpstr>Presentazione standard di PowerPoint</vt:lpstr>
      <vt:lpstr>Presentazione standard di PowerPoint</vt:lpstr>
      <vt:lpstr>Un esempio:  IL COMPORTAMENTO SUICIDARIO</vt:lpstr>
      <vt:lpstr>ideazione SUICIDARIA</vt:lpstr>
      <vt:lpstr>ProgetTO DI SUICIDIO</vt:lpstr>
      <vt:lpstr>Tentativo DI SUICIDIO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 E REGOLE DELLA FARMACOTERAPIA NELLA RIABILITAZIONE RISTRUTTURANTE</vt:lpstr>
      <vt:lpstr>   SCOPO</vt:lpstr>
      <vt:lpstr>   REGOLE CHE INFLUENZANO LA QUALITA’</vt:lpstr>
      <vt:lpstr>Presentazione standard di PowerPoint</vt:lpstr>
      <vt:lpstr>Presentazione standard di PowerPoint</vt:lpstr>
      <vt:lpstr>Presentazione standard di PowerPoint</vt:lpstr>
      <vt:lpstr>REGOLE DELL’INEGRAZIONE TRA FUNZIONI/LINGUAGGI</vt:lpstr>
      <vt:lpstr>Presentazione standard di PowerPoint</vt:lpstr>
      <vt:lpstr>Presentazione standard di PowerPoint</vt:lpstr>
      <vt:lpstr>Presentazione standard di PowerPoint</vt:lpstr>
      <vt:lpstr>Regola N°4 Farmacoresistenza</vt:lpstr>
      <vt:lpstr>   REGOLE CHE INFLUENZANO LA QUANTITA’ SOMMINISTRATA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GRAZIE DELL’ATTENZIONE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CRITERI DELLA PSOCOFARMACOTERAPIA</dc:title>
  <dc:creator>Fernando Del Prete</dc:creator>
  <cp:lastModifiedBy>Fernando Del Prete</cp:lastModifiedBy>
  <cp:revision>97</cp:revision>
  <dcterms:created xsi:type="dcterms:W3CDTF">2022-07-28T18:34:13Z</dcterms:created>
  <dcterms:modified xsi:type="dcterms:W3CDTF">2023-12-16T07:30:53Z</dcterms:modified>
</cp:coreProperties>
</file>